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63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3A6"/>
    <a:srgbClr val="375DAB"/>
    <a:srgbClr val="2853A6"/>
    <a:srgbClr val="345BAB"/>
    <a:srgbClr val="3333CC"/>
    <a:srgbClr val="0030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AFE2E-5AC5-42E0-8F71-54D3AC3668A7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59572-FA97-4326-9DA5-40E84D0D0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1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59572-FA97-4326-9DA5-40E84D0D09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2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4FE6-D542-D898-EF15-594B9536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92D77-D5AC-C833-146C-14E9365D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7DD5E-DC85-E0D5-9C7A-3F0B6D2B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F716D-B5FC-FDD1-44C8-A43C9780D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8" t="6342" b="1582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9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4513-FA73-97AE-DA96-18C7F870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6A3BB-631F-BA86-6BD0-1C4FD48FF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D46E-0A1B-0F54-6942-89BD27D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6715A-8904-78B9-E576-ABBD9270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CDCA6-FEDE-6294-8839-247863CC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C4D11-11D3-BB65-49EF-82A645ABD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6B42D-E44F-60B8-7529-11104B07F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5E1C1-A328-AAB5-C230-FAF8289F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CCEA9-CCD0-2F98-A7EF-DD03AFF5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F6044-D1BF-666E-F3BB-DEDCAAC0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714C-193B-D052-AAC7-B5D385AB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35C-7466-6262-5191-19C93AC9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C5946-B1A2-A462-0131-09287CF9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BE6F3-5642-DDC8-75D6-C3019178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41C29-F767-635D-D3B6-77649F13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9243-1E94-A079-FEAA-A28CF689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620CE-6284-76AC-A14B-E1FFE4B3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97D74-A1DE-2AAE-EB20-900C620F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4A3D-CAAB-2E0A-1A0F-27CCA82B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9C9E-F488-E951-F236-95F088BC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5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3055-1FF3-0B1A-1A36-A5855FDC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0082-3ECA-A2B9-8A4E-DA89ED5CA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E2510-5A11-58F8-E741-406CE00D7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E761B-072B-A336-293A-86121E52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401D8-1168-0354-0B01-22A6C0E5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09DCF-E836-59CE-357A-7B9188BB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5F5F-634D-F2AD-9CC6-D389036B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C2C5A-80A9-20DB-3ED4-937469EE3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65EEE-3300-1AC6-B1EC-68B82DD55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D02A5-6CCF-F422-63BF-625B761FE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1E6EA-80FB-F6F8-4D84-9E1055575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130CB-474D-BE95-9D20-F04CF42E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B56DD5-C465-1EF0-0382-E1D2D7A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0A4FE-FB71-8183-07F7-D9D5C6D4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593-AE45-A1F7-51CD-D9861632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E9ACD-5DC1-29D5-EF92-4020CE5F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BE47E-B97B-FBB9-E620-784E972F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77E5E-567D-5A76-3C14-5EFB9B7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AB170-6A3E-462A-8500-2499FC7F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078CC-5DD3-9B59-3122-0CBF4741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4F2E1-4647-9EDC-1B20-1F14152A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60BE-E59B-5E69-DB94-0978051D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F752-9728-13C1-2499-12E543AE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2A166-3831-21A1-E8CA-4CFE668C5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C38F9-83F4-61D6-4157-F3A2B557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F92D6-2409-C738-504D-8892BB00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91F8-C2A1-6AE7-E745-E2857A86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6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6BFD-DFC5-784A-06E2-CC5AB118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E6F18F-E24E-9F67-E5D4-414F2701A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10EDE-BFA8-AEE5-A548-4430BAA5F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8955A-31C1-CE91-AEF8-63147B3C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ED5A9-B5FC-6305-E06E-C2841BC1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5892E-4F0F-01AD-1963-B80FFEB9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2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FFB54-8937-6582-E8C8-A4AC191D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90E83-274A-D16E-AA6D-11438EF83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C4B2C-098E-717D-19D4-6D6EC447E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5601-6F26-43C9-A333-9F1464F36D0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CE29D-8372-8C80-7144-B46124E5B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F9BA-71DE-CF2A-9C2B-C53E5440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AC195-D30A-4838-A388-A1613083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microsoft.com/office/2007/relationships/hdphoto" Target="../media/hdphoto4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8AB8-E598-ED9C-A8C9-C15B04875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514FD-DF2B-663B-A945-00215DAFA050}"/>
              </a:ext>
            </a:extLst>
          </p:cNvPr>
          <p:cNvSpPr/>
          <p:nvPr/>
        </p:nvSpPr>
        <p:spPr>
          <a:xfrm>
            <a:off x="4714051" y="-228275"/>
            <a:ext cx="2247731" cy="138499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km-KH" sz="4800" b="1" u="sng" dirty="0">
                <a:ln w="0"/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មាតិកា</a:t>
            </a:r>
            <a:endParaRPr lang="en-US" sz="2800" b="0" u="sng" cap="none" spc="0" dirty="0">
              <a:ln w="0"/>
              <a:solidFill>
                <a:schemeClr val="bg1"/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673D6-50B3-8D0E-A8BA-D7EC572D5212}"/>
              </a:ext>
            </a:extLst>
          </p:cNvPr>
          <p:cNvSpPr txBox="1"/>
          <p:nvPr/>
        </p:nvSpPr>
        <p:spPr>
          <a:xfrm>
            <a:off x="1088078" y="1181449"/>
            <a:ext cx="5958179" cy="49398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914400" algn="l"/>
              </a:tabLst>
            </a:pPr>
            <a:r>
              <a:rPr lang="km-KH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បច្ចេកវិទ្យា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914400" algn="l"/>
              </a:tabLst>
            </a:pP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១</a:t>
            </a:r>
            <a:r>
              <a:rPr lang="en-US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.	</a:t>
            </a: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ការបង្កើត </a:t>
            </a:r>
            <a:r>
              <a:rPr lang="en-US" sz="3600" b="1" dirty="0">
                <a:solidFill>
                  <a:schemeClr val="bg1"/>
                </a:solidFill>
              </a:rPr>
              <a:t>Gmail</a:t>
            </a:r>
          </a:p>
          <a:p>
            <a:pPr>
              <a:lnSpc>
                <a:spcPct val="200000"/>
              </a:lnSpc>
            </a:pP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២</a:t>
            </a:r>
            <a:r>
              <a:rPr lang="en-US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.</a:t>
            </a: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	ការបង្កើត </a:t>
            </a:r>
            <a:r>
              <a:rPr lang="en-US" sz="3600" b="1" dirty="0">
                <a:solidFill>
                  <a:schemeClr val="bg1"/>
                </a:solidFill>
              </a:rPr>
              <a:t>Facebook</a:t>
            </a:r>
          </a:p>
          <a:p>
            <a:pPr>
              <a:lnSpc>
                <a:spcPct val="200000"/>
              </a:lnSpc>
            </a:pP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៣</a:t>
            </a:r>
            <a:r>
              <a:rPr lang="en-US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.</a:t>
            </a: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	ការបង្កើត </a:t>
            </a:r>
            <a:r>
              <a:rPr lang="en-US" sz="3600" b="1" dirty="0">
                <a:solidFill>
                  <a:schemeClr val="bg1"/>
                </a:solidFill>
              </a:rPr>
              <a:t>TikTok (</a:t>
            </a:r>
            <a:r>
              <a:rPr lang="en-US" sz="3600" b="1" dirty="0" err="1">
                <a:solidFill>
                  <a:schemeClr val="bg1"/>
                </a:solidFill>
              </a:rPr>
              <a:t>usa</a:t>
            </a:r>
            <a:r>
              <a:rPr lang="en-US" sz="36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៤</a:t>
            </a:r>
            <a:r>
              <a:rPr lang="en-US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.</a:t>
            </a: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	ការបង្កើត</a:t>
            </a:r>
            <a:r>
              <a:rPr lang="en-US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Youtube</a:t>
            </a:r>
            <a:r>
              <a:rPr lang="km-KH" sz="3600" b="1" dirty="0">
                <a:solidFill>
                  <a:schemeClr val="bg1"/>
                </a:solidFill>
              </a:rPr>
              <a:t> </a:t>
            </a:r>
            <a:r>
              <a:rPr lang="km-KH" sz="2800" dirty="0">
                <a:solidFill>
                  <a:schemeClr val="bg1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២០២៤</a:t>
            </a:r>
            <a:endParaRPr lang="en-US" sz="2800" dirty="0">
              <a:solidFill>
                <a:schemeClr val="bg1"/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6F89E6-1AC8-9C73-0C57-41FDDE83C5F1}"/>
              </a:ext>
            </a:extLst>
          </p:cNvPr>
          <p:cNvGrpSpPr/>
          <p:nvPr/>
        </p:nvGrpSpPr>
        <p:grpSpPr>
          <a:xfrm>
            <a:off x="7916768" y="578063"/>
            <a:ext cx="2876426" cy="2780406"/>
            <a:chOff x="7167562" y="341815"/>
            <a:chExt cx="3623220" cy="3617900"/>
          </a:xfrm>
          <a:solidFill>
            <a:srgbClr val="C00000"/>
          </a:solidFill>
        </p:grpSpPr>
        <p:sp>
          <p:nvSpPr>
            <p:cNvPr id="47" name="Graphic 45" descr="Single gear with solid fill">
              <a:extLst>
                <a:ext uri="{FF2B5EF4-FFF2-40B4-BE49-F238E27FC236}">
                  <a16:creationId xmlns:a16="http://schemas.microsoft.com/office/drawing/2014/main" id="{83A94370-4A0A-50B8-A4FC-C067EB1C0611}"/>
                </a:ext>
              </a:extLst>
            </p:cNvPr>
            <p:cNvSpPr/>
            <p:nvPr/>
          </p:nvSpPr>
          <p:spPr>
            <a:xfrm rot="228107">
              <a:off x="7167562" y="341815"/>
              <a:ext cx="3623220" cy="3617900"/>
            </a:xfrm>
            <a:custGeom>
              <a:avLst/>
              <a:gdLst>
                <a:gd name="connsiteX0" fmla="*/ 848398 w 1699290"/>
                <a:gd name="connsiteY0" fmla="*/ 1147832 h 1696795"/>
                <a:gd name="connsiteX1" fmla="*/ 548963 w 1699290"/>
                <a:gd name="connsiteY1" fmla="*/ 848398 h 1696795"/>
                <a:gd name="connsiteX2" fmla="*/ 848398 w 1699290"/>
                <a:gd name="connsiteY2" fmla="*/ 548963 h 1696795"/>
                <a:gd name="connsiteX3" fmla="*/ 1147832 w 1699290"/>
                <a:gd name="connsiteY3" fmla="*/ 848398 h 1696795"/>
                <a:gd name="connsiteX4" fmla="*/ 848398 w 1699290"/>
                <a:gd name="connsiteY4" fmla="*/ 1147832 h 1696795"/>
                <a:gd name="connsiteX5" fmla="*/ 1522125 w 1699290"/>
                <a:gd name="connsiteY5" fmla="*/ 661251 h 1696795"/>
                <a:gd name="connsiteX6" fmla="*/ 1457248 w 1699290"/>
                <a:gd name="connsiteY6" fmla="*/ 506543 h 1696795"/>
                <a:gd name="connsiteX7" fmla="*/ 1519630 w 1699290"/>
                <a:gd name="connsiteY7" fmla="*/ 319397 h 1696795"/>
                <a:gd name="connsiteX8" fmla="*/ 1377399 w 1699290"/>
                <a:gd name="connsiteY8" fmla="*/ 177165 h 1696795"/>
                <a:gd name="connsiteX9" fmla="*/ 1190252 w 1699290"/>
                <a:gd name="connsiteY9" fmla="*/ 239548 h 1696795"/>
                <a:gd name="connsiteX10" fmla="*/ 1033049 w 1699290"/>
                <a:gd name="connsiteY10" fmla="*/ 174670 h 1696795"/>
                <a:gd name="connsiteX11" fmla="*/ 948209 w 1699290"/>
                <a:gd name="connsiteY11" fmla="*/ 0 h 1696795"/>
                <a:gd name="connsiteX12" fmla="*/ 748586 w 1699290"/>
                <a:gd name="connsiteY12" fmla="*/ 0 h 1696795"/>
                <a:gd name="connsiteX13" fmla="*/ 661251 w 1699290"/>
                <a:gd name="connsiteY13" fmla="*/ 174670 h 1696795"/>
                <a:gd name="connsiteX14" fmla="*/ 506543 w 1699290"/>
                <a:gd name="connsiteY14" fmla="*/ 239548 h 1696795"/>
                <a:gd name="connsiteX15" fmla="*/ 319397 w 1699290"/>
                <a:gd name="connsiteY15" fmla="*/ 177165 h 1696795"/>
                <a:gd name="connsiteX16" fmla="*/ 177165 w 1699290"/>
                <a:gd name="connsiteY16" fmla="*/ 319397 h 1696795"/>
                <a:gd name="connsiteX17" fmla="*/ 239548 w 1699290"/>
                <a:gd name="connsiteY17" fmla="*/ 506543 h 1696795"/>
                <a:gd name="connsiteX18" fmla="*/ 174670 w 1699290"/>
                <a:gd name="connsiteY18" fmla="*/ 663746 h 1696795"/>
                <a:gd name="connsiteX19" fmla="*/ 0 w 1699290"/>
                <a:gd name="connsiteY19" fmla="*/ 748586 h 1696795"/>
                <a:gd name="connsiteX20" fmla="*/ 0 w 1699290"/>
                <a:gd name="connsiteY20" fmla="*/ 948209 h 1696795"/>
                <a:gd name="connsiteX21" fmla="*/ 174670 w 1699290"/>
                <a:gd name="connsiteY21" fmla="*/ 1035544 h 1696795"/>
                <a:gd name="connsiteX22" fmla="*/ 239548 w 1699290"/>
                <a:gd name="connsiteY22" fmla="*/ 1190252 h 1696795"/>
                <a:gd name="connsiteX23" fmla="*/ 177165 w 1699290"/>
                <a:gd name="connsiteY23" fmla="*/ 1377399 h 1696795"/>
                <a:gd name="connsiteX24" fmla="*/ 319397 w 1699290"/>
                <a:gd name="connsiteY24" fmla="*/ 1519630 h 1696795"/>
                <a:gd name="connsiteX25" fmla="*/ 506543 w 1699290"/>
                <a:gd name="connsiteY25" fmla="*/ 1457248 h 1696795"/>
                <a:gd name="connsiteX26" fmla="*/ 663746 w 1699290"/>
                <a:gd name="connsiteY26" fmla="*/ 1522125 h 1696795"/>
                <a:gd name="connsiteX27" fmla="*/ 751082 w 1699290"/>
                <a:gd name="connsiteY27" fmla="*/ 1696796 h 1696795"/>
                <a:gd name="connsiteX28" fmla="*/ 950705 w 1699290"/>
                <a:gd name="connsiteY28" fmla="*/ 1696796 h 1696795"/>
                <a:gd name="connsiteX29" fmla="*/ 1038040 w 1699290"/>
                <a:gd name="connsiteY29" fmla="*/ 1522125 h 1696795"/>
                <a:gd name="connsiteX30" fmla="*/ 1192747 w 1699290"/>
                <a:gd name="connsiteY30" fmla="*/ 1457248 h 1696795"/>
                <a:gd name="connsiteX31" fmla="*/ 1379894 w 1699290"/>
                <a:gd name="connsiteY31" fmla="*/ 1519630 h 1696795"/>
                <a:gd name="connsiteX32" fmla="*/ 1522125 w 1699290"/>
                <a:gd name="connsiteY32" fmla="*/ 1377399 h 1696795"/>
                <a:gd name="connsiteX33" fmla="*/ 1459743 w 1699290"/>
                <a:gd name="connsiteY33" fmla="*/ 1190252 h 1696795"/>
                <a:gd name="connsiteX34" fmla="*/ 1524621 w 1699290"/>
                <a:gd name="connsiteY34" fmla="*/ 1033049 h 1696795"/>
                <a:gd name="connsiteX35" fmla="*/ 1699291 w 1699290"/>
                <a:gd name="connsiteY35" fmla="*/ 945714 h 1696795"/>
                <a:gd name="connsiteX36" fmla="*/ 1699291 w 1699290"/>
                <a:gd name="connsiteY36" fmla="*/ 746091 h 1696795"/>
                <a:gd name="connsiteX37" fmla="*/ 1522125 w 1699290"/>
                <a:gd name="connsiteY37" fmla="*/ 661251 h 169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99290" h="1696795">
                  <a:moveTo>
                    <a:pt x="848398" y="1147832"/>
                  </a:moveTo>
                  <a:cubicBezTo>
                    <a:pt x="683709" y="1147832"/>
                    <a:pt x="548963" y="1013087"/>
                    <a:pt x="548963" y="848398"/>
                  </a:cubicBezTo>
                  <a:cubicBezTo>
                    <a:pt x="548963" y="683709"/>
                    <a:pt x="683709" y="548963"/>
                    <a:pt x="848398" y="548963"/>
                  </a:cubicBezTo>
                  <a:cubicBezTo>
                    <a:pt x="1013087" y="548963"/>
                    <a:pt x="1147832" y="683709"/>
                    <a:pt x="1147832" y="848398"/>
                  </a:cubicBezTo>
                  <a:cubicBezTo>
                    <a:pt x="1147832" y="1013087"/>
                    <a:pt x="1013087" y="1147832"/>
                    <a:pt x="848398" y="1147832"/>
                  </a:cubicBezTo>
                  <a:close/>
                  <a:moveTo>
                    <a:pt x="1522125" y="661251"/>
                  </a:moveTo>
                  <a:cubicBezTo>
                    <a:pt x="1507154" y="606355"/>
                    <a:pt x="1484696" y="553954"/>
                    <a:pt x="1457248" y="506543"/>
                  </a:cubicBezTo>
                  <a:lnTo>
                    <a:pt x="1519630" y="319397"/>
                  </a:lnTo>
                  <a:lnTo>
                    <a:pt x="1377399" y="177165"/>
                  </a:lnTo>
                  <a:lnTo>
                    <a:pt x="1190252" y="239548"/>
                  </a:lnTo>
                  <a:cubicBezTo>
                    <a:pt x="1140346" y="212099"/>
                    <a:pt x="1087945" y="189642"/>
                    <a:pt x="1033049" y="174670"/>
                  </a:cubicBezTo>
                  <a:lnTo>
                    <a:pt x="948209" y="0"/>
                  </a:lnTo>
                  <a:lnTo>
                    <a:pt x="748586" y="0"/>
                  </a:lnTo>
                  <a:lnTo>
                    <a:pt x="661251" y="174670"/>
                  </a:lnTo>
                  <a:cubicBezTo>
                    <a:pt x="606355" y="189642"/>
                    <a:pt x="553954" y="212099"/>
                    <a:pt x="506543" y="239548"/>
                  </a:cubicBezTo>
                  <a:lnTo>
                    <a:pt x="319397" y="177165"/>
                  </a:lnTo>
                  <a:lnTo>
                    <a:pt x="177165" y="319397"/>
                  </a:lnTo>
                  <a:lnTo>
                    <a:pt x="239548" y="506543"/>
                  </a:lnTo>
                  <a:cubicBezTo>
                    <a:pt x="212099" y="556449"/>
                    <a:pt x="189642" y="608850"/>
                    <a:pt x="174670" y="663746"/>
                  </a:cubicBezTo>
                  <a:lnTo>
                    <a:pt x="0" y="748586"/>
                  </a:lnTo>
                  <a:lnTo>
                    <a:pt x="0" y="948209"/>
                  </a:lnTo>
                  <a:lnTo>
                    <a:pt x="174670" y="1035544"/>
                  </a:lnTo>
                  <a:cubicBezTo>
                    <a:pt x="189642" y="1090441"/>
                    <a:pt x="212099" y="1142842"/>
                    <a:pt x="239548" y="1190252"/>
                  </a:cubicBezTo>
                  <a:lnTo>
                    <a:pt x="177165" y="1377399"/>
                  </a:lnTo>
                  <a:lnTo>
                    <a:pt x="319397" y="1519630"/>
                  </a:lnTo>
                  <a:lnTo>
                    <a:pt x="506543" y="1457248"/>
                  </a:lnTo>
                  <a:cubicBezTo>
                    <a:pt x="556449" y="1484696"/>
                    <a:pt x="608850" y="1507154"/>
                    <a:pt x="663746" y="1522125"/>
                  </a:cubicBezTo>
                  <a:lnTo>
                    <a:pt x="751082" y="1696796"/>
                  </a:lnTo>
                  <a:lnTo>
                    <a:pt x="950705" y="1696796"/>
                  </a:lnTo>
                  <a:lnTo>
                    <a:pt x="1038040" y="1522125"/>
                  </a:lnTo>
                  <a:cubicBezTo>
                    <a:pt x="1092936" y="1507154"/>
                    <a:pt x="1145337" y="1484696"/>
                    <a:pt x="1192747" y="1457248"/>
                  </a:cubicBezTo>
                  <a:lnTo>
                    <a:pt x="1379894" y="1519630"/>
                  </a:lnTo>
                  <a:lnTo>
                    <a:pt x="1522125" y="1377399"/>
                  </a:lnTo>
                  <a:lnTo>
                    <a:pt x="1459743" y="1190252"/>
                  </a:lnTo>
                  <a:cubicBezTo>
                    <a:pt x="1487191" y="1140346"/>
                    <a:pt x="1509649" y="1087945"/>
                    <a:pt x="1524621" y="1033049"/>
                  </a:cubicBezTo>
                  <a:lnTo>
                    <a:pt x="1699291" y="945714"/>
                  </a:lnTo>
                  <a:lnTo>
                    <a:pt x="1699291" y="746091"/>
                  </a:lnTo>
                  <a:lnTo>
                    <a:pt x="1522125" y="661251"/>
                  </a:lnTo>
                  <a:close/>
                </a:path>
              </a:pathLst>
            </a:custGeom>
            <a:grpFill/>
            <a:ln w="24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D1E7CC-5069-CA39-AE55-193484F3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273" y="1055231"/>
              <a:ext cx="2235468" cy="2235468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B36336F-A200-A17E-B2A5-AC10A5E5636A}"/>
              </a:ext>
            </a:extLst>
          </p:cNvPr>
          <p:cNvGrpSpPr/>
          <p:nvPr/>
        </p:nvGrpSpPr>
        <p:grpSpPr>
          <a:xfrm rot="20511146">
            <a:off x="8895026" y="3049189"/>
            <a:ext cx="2398496" cy="2269594"/>
            <a:chOff x="7735876" y="3601683"/>
            <a:chExt cx="3546326" cy="3466526"/>
          </a:xfrm>
          <a:solidFill>
            <a:schemeClr val="bg1"/>
          </a:solidFill>
        </p:grpSpPr>
        <p:sp>
          <p:nvSpPr>
            <p:cNvPr id="49" name="Graphic 45" descr="Single gear with solid fill">
              <a:extLst>
                <a:ext uri="{FF2B5EF4-FFF2-40B4-BE49-F238E27FC236}">
                  <a16:creationId xmlns:a16="http://schemas.microsoft.com/office/drawing/2014/main" id="{1940A4A5-9518-5DCD-A656-716FE0B6E364}"/>
                </a:ext>
              </a:extLst>
            </p:cNvPr>
            <p:cNvSpPr/>
            <p:nvPr/>
          </p:nvSpPr>
          <p:spPr>
            <a:xfrm>
              <a:off x="7735876" y="3601683"/>
              <a:ext cx="3546326" cy="3466526"/>
            </a:xfrm>
            <a:custGeom>
              <a:avLst/>
              <a:gdLst>
                <a:gd name="connsiteX0" fmla="*/ 848398 w 1699290"/>
                <a:gd name="connsiteY0" fmla="*/ 1147832 h 1696795"/>
                <a:gd name="connsiteX1" fmla="*/ 548963 w 1699290"/>
                <a:gd name="connsiteY1" fmla="*/ 848398 h 1696795"/>
                <a:gd name="connsiteX2" fmla="*/ 848398 w 1699290"/>
                <a:gd name="connsiteY2" fmla="*/ 548963 h 1696795"/>
                <a:gd name="connsiteX3" fmla="*/ 1147832 w 1699290"/>
                <a:gd name="connsiteY3" fmla="*/ 848398 h 1696795"/>
                <a:gd name="connsiteX4" fmla="*/ 848398 w 1699290"/>
                <a:gd name="connsiteY4" fmla="*/ 1147832 h 1696795"/>
                <a:gd name="connsiteX5" fmla="*/ 1522125 w 1699290"/>
                <a:gd name="connsiteY5" fmla="*/ 661251 h 1696795"/>
                <a:gd name="connsiteX6" fmla="*/ 1457248 w 1699290"/>
                <a:gd name="connsiteY6" fmla="*/ 506543 h 1696795"/>
                <a:gd name="connsiteX7" fmla="*/ 1519630 w 1699290"/>
                <a:gd name="connsiteY7" fmla="*/ 319397 h 1696795"/>
                <a:gd name="connsiteX8" fmla="*/ 1377399 w 1699290"/>
                <a:gd name="connsiteY8" fmla="*/ 177165 h 1696795"/>
                <a:gd name="connsiteX9" fmla="*/ 1190252 w 1699290"/>
                <a:gd name="connsiteY9" fmla="*/ 239548 h 1696795"/>
                <a:gd name="connsiteX10" fmla="*/ 1033049 w 1699290"/>
                <a:gd name="connsiteY10" fmla="*/ 174670 h 1696795"/>
                <a:gd name="connsiteX11" fmla="*/ 948209 w 1699290"/>
                <a:gd name="connsiteY11" fmla="*/ 0 h 1696795"/>
                <a:gd name="connsiteX12" fmla="*/ 748586 w 1699290"/>
                <a:gd name="connsiteY12" fmla="*/ 0 h 1696795"/>
                <a:gd name="connsiteX13" fmla="*/ 661251 w 1699290"/>
                <a:gd name="connsiteY13" fmla="*/ 174670 h 1696795"/>
                <a:gd name="connsiteX14" fmla="*/ 506543 w 1699290"/>
                <a:gd name="connsiteY14" fmla="*/ 239548 h 1696795"/>
                <a:gd name="connsiteX15" fmla="*/ 319397 w 1699290"/>
                <a:gd name="connsiteY15" fmla="*/ 177165 h 1696795"/>
                <a:gd name="connsiteX16" fmla="*/ 177165 w 1699290"/>
                <a:gd name="connsiteY16" fmla="*/ 319397 h 1696795"/>
                <a:gd name="connsiteX17" fmla="*/ 239548 w 1699290"/>
                <a:gd name="connsiteY17" fmla="*/ 506543 h 1696795"/>
                <a:gd name="connsiteX18" fmla="*/ 174670 w 1699290"/>
                <a:gd name="connsiteY18" fmla="*/ 663746 h 1696795"/>
                <a:gd name="connsiteX19" fmla="*/ 0 w 1699290"/>
                <a:gd name="connsiteY19" fmla="*/ 748586 h 1696795"/>
                <a:gd name="connsiteX20" fmla="*/ 0 w 1699290"/>
                <a:gd name="connsiteY20" fmla="*/ 948209 h 1696795"/>
                <a:gd name="connsiteX21" fmla="*/ 174670 w 1699290"/>
                <a:gd name="connsiteY21" fmla="*/ 1035544 h 1696795"/>
                <a:gd name="connsiteX22" fmla="*/ 239548 w 1699290"/>
                <a:gd name="connsiteY22" fmla="*/ 1190252 h 1696795"/>
                <a:gd name="connsiteX23" fmla="*/ 177165 w 1699290"/>
                <a:gd name="connsiteY23" fmla="*/ 1377399 h 1696795"/>
                <a:gd name="connsiteX24" fmla="*/ 319397 w 1699290"/>
                <a:gd name="connsiteY24" fmla="*/ 1519630 h 1696795"/>
                <a:gd name="connsiteX25" fmla="*/ 506543 w 1699290"/>
                <a:gd name="connsiteY25" fmla="*/ 1457248 h 1696795"/>
                <a:gd name="connsiteX26" fmla="*/ 663746 w 1699290"/>
                <a:gd name="connsiteY26" fmla="*/ 1522125 h 1696795"/>
                <a:gd name="connsiteX27" fmla="*/ 751082 w 1699290"/>
                <a:gd name="connsiteY27" fmla="*/ 1696796 h 1696795"/>
                <a:gd name="connsiteX28" fmla="*/ 950705 w 1699290"/>
                <a:gd name="connsiteY28" fmla="*/ 1696796 h 1696795"/>
                <a:gd name="connsiteX29" fmla="*/ 1038040 w 1699290"/>
                <a:gd name="connsiteY29" fmla="*/ 1522125 h 1696795"/>
                <a:gd name="connsiteX30" fmla="*/ 1192747 w 1699290"/>
                <a:gd name="connsiteY30" fmla="*/ 1457248 h 1696795"/>
                <a:gd name="connsiteX31" fmla="*/ 1379894 w 1699290"/>
                <a:gd name="connsiteY31" fmla="*/ 1519630 h 1696795"/>
                <a:gd name="connsiteX32" fmla="*/ 1522125 w 1699290"/>
                <a:gd name="connsiteY32" fmla="*/ 1377399 h 1696795"/>
                <a:gd name="connsiteX33" fmla="*/ 1459743 w 1699290"/>
                <a:gd name="connsiteY33" fmla="*/ 1190252 h 1696795"/>
                <a:gd name="connsiteX34" fmla="*/ 1524621 w 1699290"/>
                <a:gd name="connsiteY34" fmla="*/ 1033049 h 1696795"/>
                <a:gd name="connsiteX35" fmla="*/ 1699291 w 1699290"/>
                <a:gd name="connsiteY35" fmla="*/ 945714 h 1696795"/>
                <a:gd name="connsiteX36" fmla="*/ 1699291 w 1699290"/>
                <a:gd name="connsiteY36" fmla="*/ 746091 h 1696795"/>
                <a:gd name="connsiteX37" fmla="*/ 1522125 w 1699290"/>
                <a:gd name="connsiteY37" fmla="*/ 661251 h 169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99290" h="1696795">
                  <a:moveTo>
                    <a:pt x="848398" y="1147832"/>
                  </a:moveTo>
                  <a:cubicBezTo>
                    <a:pt x="683709" y="1147832"/>
                    <a:pt x="548963" y="1013087"/>
                    <a:pt x="548963" y="848398"/>
                  </a:cubicBezTo>
                  <a:cubicBezTo>
                    <a:pt x="548963" y="683709"/>
                    <a:pt x="683709" y="548963"/>
                    <a:pt x="848398" y="548963"/>
                  </a:cubicBezTo>
                  <a:cubicBezTo>
                    <a:pt x="1013087" y="548963"/>
                    <a:pt x="1147832" y="683709"/>
                    <a:pt x="1147832" y="848398"/>
                  </a:cubicBezTo>
                  <a:cubicBezTo>
                    <a:pt x="1147832" y="1013087"/>
                    <a:pt x="1013087" y="1147832"/>
                    <a:pt x="848398" y="1147832"/>
                  </a:cubicBezTo>
                  <a:close/>
                  <a:moveTo>
                    <a:pt x="1522125" y="661251"/>
                  </a:moveTo>
                  <a:cubicBezTo>
                    <a:pt x="1507154" y="606355"/>
                    <a:pt x="1484696" y="553954"/>
                    <a:pt x="1457248" y="506543"/>
                  </a:cubicBezTo>
                  <a:lnTo>
                    <a:pt x="1519630" y="319397"/>
                  </a:lnTo>
                  <a:lnTo>
                    <a:pt x="1377399" y="177165"/>
                  </a:lnTo>
                  <a:lnTo>
                    <a:pt x="1190252" y="239548"/>
                  </a:lnTo>
                  <a:cubicBezTo>
                    <a:pt x="1140346" y="212099"/>
                    <a:pt x="1087945" y="189642"/>
                    <a:pt x="1033049" y="174670"/>
                  </a:cubicBezTo>
                  <a:lnTo>
                    <a:pt x="948209" y="0"/>
                  </a:lnTo>
                  <a:lnTo>
                    <a:pt x="748586" y="0"/>
                  </a:lnTo>
                  <a:lnTo>
                    <a:pt x="661251" y="174670"/>
                  </a:lnTo>
                  <a:cubicBezTo>
                    <a:pt x="606355" y="189642"/>
                    <a:pt x="553954" y="212099"/>
                    <a:pt x="506543" y="239548"/>
                  </a:cubicBezTo>
                  <a:lnTo>
                    <a:pt x="319397" y="177165"/>
                  </a:lnTo>
                  <a:lnTo>
                    <a:pt x="177165" y="319397"/>
                  </a:lnTo>
                  <a:lnTo>
                    <a:pt x="239548" y="506543"/>
                  </a:lnTo>
                  <a:cubicBezTo>
                    <a:pt x="212099" y="556449"/>
                    <a:pt x="189642" y="608850"/>
                    <a:pt x="174670" y="663746"/>
                  </a:cubicBezTo>
                  <a:lnTo>
                    <a:pt x="0" y="748586"/>
                  </a:lnTo>
                  <a:lnTo>
                    <a:pt x="0" y="948209"/>
                  </a:lnTo>
                  <a:lnTo>
                    <a:pt x="174670" y="1035544"/>
                  </a:lnTo>
                  <a:cubicBezTo>
                    <a:pt x="189642" y="1090441"/>
                    <a:pt x="212099" y="1142842"/>
                    <a:pt x="239548" y="1190252"/>
                  </a:cubicBezTo>
                  <a:lnTo>
                    <a:pt x="177165" y="1377399"/>
                  </a:lnTo>
                  <a:lnTo>
                    <a:pt x="319397" y="1519630"/>
                  </a:lnTo>
                  <a:lnTo>
                    <a:pt x="506543" y="1457248"/>
                  </a:lnTo>
                  <a:cubicBezTo>
                    <a:pt x="556449" y="1484696"/>
                    <a:pt x="608850" y="1507154"/>
                    <a:pt x="663746" y="1522125"/>
                  </a:cubicBezTo>
                  <a:lnTo>
                    <a:pt x="751082" y="1696796"/>
                  </a:lnTo>
                  <a:lnTo>
                    <a:pt x="950705" y="1696796"/>
                  </a:lnTo>
                  <a:lnTo>
                    <a:pt x="1038040" y="1522125"/>
                  </a:lnTo>
                  <a:cubicBezTo>
                    <a:pt x="1092936" y="1507154"/>
                    <a:pt x="1145337" y="1484696"/>
                    <a:pt x="1192747" y="1457248"/>
                  </a:cubicBezTo>
                  <a:lnTo>
                    <a:pt x="1379894" y="1519630"/>
                  </a:lnTo>
                  <a:lnTo>
                    <a:pt x="1522125" y="1377399"/>
                  </a:lnTo>
                  <a:lnTo>
                    <a:pt x="1459743" y="1190252"/>
                  </a:lnTo>
                  <a:cubicBezTo>
                    <a:pt x="1487191" y="1140346"/>
                    <a:pt x="1509649" y="1087945"/>
                    <a:pt x="1524621" y="1033049"/>
                  </a:cubicBezTo>
                  <a:lnTo>
                    <a:pt x="1699291" y="945714"/>
                  </a:lnTo>
                  <a:lnTo>
                    <a:pt x="1699291" y="746091"/>
                  </a:lnTo>
                  <a:lnTo>
                    <a:pt x="1522125" y="661251"/>
                  </a:lnTo>
                  <a:close/>
                </a:path>
              </a:pathLst>
            </a:custGeom>
            <a:grpFill/>
            <a:ln w="24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357B42-98E7-5D52-755E-FF24E93B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1613" y="4239827"/>
              <a:ext cx="2189551" cy="2199435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E934ED-BCBA-D74B-114E-C7684D1F41D0}"/>
              </a:ext>
            </a:extLst>
          </p:cNvPr>
          <p:cNvGrpSpPr/>
          <p:nvPr/>
        </p:nvGrpSpPr>
        <p:grpSpPr>
          <a:xfrm rot="20563118">
            <a:off x="7407933" y="3969330"/>
            <a:ext cx="1739887" cy="1681807"/>
            <a:chOff x="5106036" y="3975392"/>
            <a:chExt cx="2830143" cy="2825988"/>
          </a:xfrm>
        </p:grpSpPr>
        <p:sp>
          <p:nvSpPr>
            <p:cNvPr id="48" name="Graphic 45" descr="Single gear with solid fill">
              <a:extLst>
                <a:ext uri="{FF2B5EF4-FFF2-40B4-BE49-F238E27FC236}">
                  <a16:creationId xmlns:a16="http://schemas.microsoft.com/office/drawing/2014/main" id="{1E390A06-43C5-9EC3-9A22-C66A15DFF7D9}"/>
                </a:ext>
              </a:extLst>
            </p:cNvPr>
            <p:cNvSpPr/>
            <p:nvPr/>
          </p:nvSpPr>
          <p:spPr>
            <a:xfrm rot="20154009">
              <a:off x="5106036" y="3975392"/>
              <a:ext cx="2830143" cy="2825988"/>
            </a:xfrm>
            <a:custGeom>
              <a:avLst/>
              <a:gdLst>
                <a:gd name="connsiteX0" fmla="*/ 848398 w 1699290"/>
                <a:gd name="connsiteY0" fmla="*/ 1147832 h 1696795"/>
                <a:gd name="connsiteX1" fmla="*/ 548963 w 1699290"/>
                <a:gd name="connsiteY1" fmla="*/ 848398 h 1696795"/>
                <a:gd name="connsiteX2" fmla="*/ 848398 w 1699290"/>
                <a:gd name="connsiteY2" fmla="*/ 548963 h 1696795"/>
                <a:gd name="connsiteX3" fmla="*/ 1147832 w 1699290"/>
                <a:gd name="connsiteY3" fmla="*/ 848398 h 1696795"/>
                <a:gd name="connsiteX4" fmla="*/ 848398 w 1699290"/>
                <a:gd name="connsiteY4" fmla="*/ 1147832 h 1696795"/>
                <a:gd name="connsiteX5" fmla="*/ 1522125 w 1699290"/>
                <a:gd name="connsiteY5" fmla="*/ 661251 h 1696795"/>
                <a:gd name="connsiteX6" fmla="*/ 1457248 w 1699290"/>
                <a:gd name="connsiteY6" fmla="*/ 506543 h 1696795"/>
                <a:gd name="connsiteX7" fmla="*/ 1519630 w 1699290"/>
                <a:gd name="connsiteY7" fmla="*/ 319397 h 1696795"/>
                <a:gd name="connsiteX8" fmla="*/ 1377399 w 1699290"/>
                <a:gd name="connsiteY8" fmla="*/ 177165 h 1696795"/>
                <a:gd name="connsiteX9" fmla="*/ 1190252 w 1699290"/>
                <a:gd name="connsiteY9" fmla="*/ 239548 h 1696795"/>
                <a:gd name="connsiteX10" fmla="*/ 1033049 w 1699290"/>
                <a:gd name="connsiteY10" fmla="*/ 174670 h 1696795"/>
                <a:gd name="connsiteX11" fmla="*/ 948209 w 1699290"/>
                <a:gd name="connsiteY11" fmla="*/ 0 h 1696795"/>
                <a:gd name="connsiteX12" fmla="*/ 748586 w 1699290"/>
                <a:gd name="connsiteY12" fmla="*/ 0 h 1696795"/>
                <a:gd name="connsiteX13" fmla="*/ 661251 w 1699290"/>
                <a:gd name="connsiteY13" fmla="*/ 174670 h 1696795"/>
                <a:gd name="connsiteX14" fmla="*/ 506543 w 1699290"/>
                <a:gd name="connsiteY14" fmla="*/ 239548 h 1696795"/>
                <a:gd name="connsiteX15" fmla="*/ 319397 w 1699290"/>
                <a:gd name="connsiteY15" fmla="*/ 177165 h 1696795"/>
                <a:gd name="connsiteX16" fmla="*/ 177165 w 1699290"/>
                <a:gd name="connsiteY16" fmla="*/ 319397 h 1696795"/>
                <a:gd name="connsiteX17" fmla="*/ 239548 w 1699290"/>
                <a:gd name="connsiteY17" fmla="*/ 506543 h 1696795"/>
                <a:gd name="connsiteX18" fmla="*/ 174670 w 1699290"/>
                <a:gd name="connsiteY18" fmla="*/ 663746 h 1696795"/>
                <a:gd name="connsiteX19" fmla="*/ 0 w 1699290"/>
                <a:gd name="connsiteY19" fmla="*/ 748586 h 1696795"/>
                <a:gd name="connsiteX20" fmla="*/ 0 w 1699290"/>
                <a:gd name="connsiteY20" fmla="*/ 948209 h 1696795"/>
                <a:gd name="connsiteX21" fmla="*/ 174670 w 1699290"/>
                <a:gd name="connsiteY21" fmla="*/ 1035544 h 1696795"/>
                <a:gd name="connsiteX22" fmla="*/ 239548 w 1699290"/>
                <a:gd name="connsiteY22" fmla="*/ 1190252 h 1696795"/>
                <a:gd name="connsiteX23" fmla="*/ 177165 w 1699290"/>
                <a:gd name="connsiteY23" fmla="*/ 1377399 h 1696795"/>
                <a:gd name="connsiteX24" fmla="*/ 319397 w 1699290"/>
                <a:gd name="connsiteY24" fmla="*/ 1519630 h 1696795"/>
                <a:gd name="connsiteX25" fmla="*/ 506543 w 1699290"/>
                <a:gd name="connsiteY25" fmla="*/ 1457248 h 1696795"/>
                <a:gd name="connsiteX26" fmla="*/ 663746 w 1699290"/>
                <a:gd name="connsiteY26" fmla="*/ 1522125 h 1696795"/>
                <a:gd name="connsiteX27" fmla="*/ 751082 w 1699290"/>
                <a:gd name="connsiteY27" fmla="*/ 1696796 h 1696795"/>
                <a:gd name="connsiteX28" fmla="*/ 950705 w 1699290"/>
                <a:gd name="connsiteY28" fmla="*/ 1696796 h 1696795"/>
                <a:gd name="connsiteX29" fmla="*/ 1038040 w 1699290"/>
                <a:gd name="connsiteY29" fmla="*/ 1522125 h 1696795"/>
                <a:gd name="connsiteX30" fmla="*/ 1192747 w 1699290"/>
                <a:gd name="connsiteY30" fmla="*/ 1457248 h 1696795"/>
                <a:gd name="connsiteX31" fmla="*/ 1379894 w 1699290"/>
                <a:gd name="connsiteY31" fmla="*/ 1519630 h 1696795"/>
                <a:gd name="connsiteX32" fmla="*/ 1522125 w 1699290"/>
                <a:gd name="connsiteY32" fmla="*/ 1377399 h 1696795"/>
                <a:gd name="connsiteX33" fmla="*/ 1459743 w 1699290"/>
                <a:gd name="connsiteY33" fmla="*/ 1190252 h 1696795"/>
                <a:gd name="connsiteX34" fmla="*/ 1524621 w 1699290"/>
                <a:gd name="connsiteY34" fmla="*/ 1033049 h 1696795"/>
                <a:gd name="connsiteX35" fmla="*/ 1699291 w 1699290"/>
                <a:gd name="connsiteY35" fmla="*/ 945714 h 1696795"/>
                <a:gd name="connsiteX36" fmla="*/ 1699291 w 1699290"/>
                <a:gd name="connsiteY36" fmla="*/ 746091 h 1696795"/>
                <a:gd name="connsiteX37" fmla="*/ 1522125 w 1699290"/>
                <a:gd name="connsiteY37" fmla="*/ 661251 h 169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99290" h="1696795">
                  <a:moveTo>
                    <a:pt x="848398" y="1147832"/>
                  </a:moveTo>
                  <a:cubicBezTo>
                    <a:pt x="683709" y="1147832"/>
                    <a:pt x="548963" y="1013087"/>
                    <a:pt x="548963" y="848398"/>
                  </a:cubicBezTo>
                  <a:cubicBezTo>
                    <a:pt x="548963" y="683709"/>
                    <a:pt x="683709" y="548963"/>
                    <a:pt x="848398" y="548963"/>
                  </a:cubicBezTo>
                  <a:cubicBezTo>
                    <a:pt x="1013087" y="548963"/>
                    <a:pt x="1147832" y="683709"/>
                    <a:pt x="1147832" y="848398"/>
                  </a:cubicBezTo>
                  <a:cubicBezTo>
                    <a:pt x="1147832" y="1013087"/>
                    <a:pt x="1013087" y="1147832"/>
                    <a:pt x="848398" y="1147832"/>
                  </a:cubicBezTo>
                  <a:close/>
                  <a:moveTo>
                    <a:pt x="1522125" y="661251"/>
                  </a:moveTo>
                  <a:cubicBezTo>
                    <a:pt x="1507154" y="606355"/>
                    <a:pt x="1484696" y="553954"/>
                    <a:pt x="1457248" y="506543"/>
                  </a:cubicBezTo>
                  <a:lnTo>
                    <a:pt x="1519630" y="319397"/>
                  </a:lnTo>
                  <a:lnTo>
                    <a:pt x="1377399" y="177165"/>
                  </a:lnTo>
                  <a:lnTo>
                    <a:pt x="1190252" y="239548"/>
                  </a:lnTo>
                  <a:cubicBezTo>
                    <a:pt x="1140346" y="212099"/>
                    <a:pt x="1087945" y="189642"/>
                    <a:pt x="1033049" y="174670"/>
                  </a:cubicBezTo>
                  <a:lnTo>
                    <a:pt x="948209" y="0"/>
                  </a:lnTo>
                  <a:lnTo>
                    <a:pt x="748586" y="0"/>
                  </a:lnTo>
                  <a:lnTo>
                    <a:pt x="661251" y="174670"/>
                  </a:lnTo>
                  <a:cubicBezTo>
                    <a:pt x="606355" y="189642"/>
                    <a:pt x="553954" y="212099"/>
                    <a:pt x="506543" y="239548"/>
                  </a:cubicBezTo>
                  <a:lnTo>
                    <a:pt x="319397" y="177165"/>
                  </a:lnTo>
                  <a:lnTo>
                    <a:pt x="177165" y="319397"/>
                  </a:lnTo>
                  <a:lnTo>
                    <a:pt x="239548" y="506543"/>
                  </a:lnTo>
                  <a:cubicBezTo>
                    <a:pt x="212099" y="556449"/>
                    <a:pt x="189642" y="608850"/>
                    <a:pt x="174670" y="663746"/>
                  </a:cubicBezTo>
                  <a:lnTo>
                    <a:pt x="0" y="748586"/>
                  </a:lnTo>
                  <a:lnTo>
                    <a:pt x="0" y="948209"/>
                  </a:lnTo>
                  <a:lnTo>
                    <a:pt x="174670" y="1035544"/>
                  </a:lnTo>
                  <a:cubicBezTo>
                    <a:pt x="189642" y="1090441"/>
                    <a:pt x="212099" y="1142842"/>
                    <a:pt x="239548" y="1190252"/>
                  </a:cubicBezTo>
                  <a:lnTo>
                    <a:pt x="177165" y="1377399"/>
                  </a:lnTo>
                  <a:lnTo>
                    <a:pt x="319397" y="1519630"/>
                  </a:lnTo>
                  <a:lnTo>
                    <a:pt x="506543" y="1457248"/>
                  </a:lnTo>
                  <a:cubicBezTo>
                    <a:pt x="556449" y="1484696"/>
                    <a:pt x="608850" y="1507154"/>
                    <a:pt x="663746" y="1522125"/>
                  </a:cubicBezTo>
                  <a:lnTo>
                    <a:pt x="751082" y="1696796"/>
                  </a:lnTo>
                  <a:lnTo>
                    <a:pt x="950705" y="1696796"/>
                  </a:lnTo>
                  <a:lnTo>
                    <a:pt x="1038040" y="1522125"/>
                  </a:lnTo>
                  <a:cubicBezTo>
                    <a:pt x="1092936" y="1507154"/>
                    <a:pt x="1145337" y="1484696"/>
                    <a:pt x="1192747" y="1457248"/>
                  </a:cubicBezTo>
                  <a:lnTo>
                    <a:pt x="1379894" y="1519630"/>
                  </a:lnTo>
                  <a:lnTo>
                    <a:pt x="1522125" y="1377399"/>
                  </a:lnTo>
                  <a:lnTo>
                    <a:pt x="1459743" y="1190252"/>
                  </a:lnTo>
                  <a:cubicBezTo>
                    <a:pt x="1487191" y="1140346"/>
                    <a:pt x="1509649" y="1087945"/>
                    <a:pt x="1524621" y="1033049"/>
                  </a:cubicBezTo>
                  <a:lnTo>
                    <a:pt x="1699291" y="945714"/>
                  </a:lnTo>
                  <a:lnTo>
                    <a:pt x="1699291" y="746091"/>
                  </a:lnTo>
                  <a:lnTo>
                    <a:pt x="1522125" y="661251"/>
                  </a:lnTo>
                  <a:close/>
                </a:path>
              </a:pathLst>
            </a:custGeom>
            <a:solidFill>
              <a:srgbClr val="C00000"/>
            </a:solidFill>
            <a:ln w="24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60E2F1-D55E-4F38-D033-0BDF0023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851" y="4441131"/>
              <a:ext cx="1894510" cy="189451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2BCDA7-CB2E-804A-4387-19C39C46E07C}"/>
              </a:ext>
            </a:extLst>
          </p:cNvPr>
          <p:cNvGrpSpPr/>
          <p:nvPr/>
        </p:nvGrpSpPr>
        <p:grpSpPr>
          <a:xfrm>
            <a:off x="7369669" y="5531672"/>
            <a:ext cx="1185592" cy="1183851"/>
            <a:chOff x="7369669" y="5562152"/>
            <a:chExt cx="1185592" cy="1183851"/>
          </a:xfrm>
        </p:grpSpPr>
        <p:sp>
          <p:nvSpPr>
            <p:cNvPr id="7" name="Graphic 5" descr="Single gear with solid fill">
              <a:extLst>
                <a:ext uri="{FF2B5EF4-FFF2-40B4-BE49-F238E27FC236}">
                  <a16:creationId xmlns:a16="http://schemas.microsoft.com/office/drawing/2014/main" id="{5D78EC78-2A1E-96EA-E024-B36B2386FFAC}"/>
                </a:ext>
              </a:extLst>
            </p:cNvPr>
            <p:cNvSpPr/>
            <p:nvPr/>
          </p:nvSpPr>
          <p:spPr>
            <a:xfrm>
              <a:off x="7369669" y="5562152"/>
              <a:ext cx="1185592" cy="1183851"/>
            </a:xfrm>
            <a:custGeom>
              <a:avLst/>
              <a:gdLst>
                <a:gd name="connsiteX0" fmla="*/ 591926 w 1185592"/>
                <a:gd name="connsiteY0" fmla="*/ 800841 h 1183851"/>
                <a:gd name="connsiteX1" fmla="*/ 383011 w 1185592"/>
                <a:gd name="connsiteY1" fmla="*/ 591926 h 1183851"/>
                <a:gd name="connsiteX2" fmla="*/ 591926 w 1185592"/>
                <a:gd name="connsiteY2" fmla="*/ 383011 h 1183851"/>
                <a:gd name="connsiteX3" fmla="*/ 800841 w 1185592"/>
                <a:gd name="connsiteY3" fmla="*/ 591926 h 1183851"/>
                <a:gd name="connsiteX4" fmla="*/ 591926 w 1185592"/>
                <a:gd name="connsiteY4" fmla="*/ 800841 h 1183851"/>
                <a:gd name="connsiteX5" fmla="*/ 1061985 w 1185592"/>
                <a:gd name="connsiteY5" fmla="*/ 461354 h 1183851"/>
                <a:gd name="connsiteX6" fmla="*/ 1016720 w 1185592"/>
                <a:gd name="connsiteY6" fmla="*/ 353415 h 1183851"/>
                <a:gd name="connsiteX7" fmla="*/ 1060244 w 1185592"/>
                <a:gd name="connsiteY7" fmla="*/ 222843 h 1183851"/>
                <a:gd name="connsiteX8" fmla="*/ 961009 w 1185592"/>
                <a:gd name="connsiteY8" fmla="*/ 123608 h 1183851"/>
                <a:gd name="connsiteX9" fmla="*/ 830437 w 1185592"/>
                <a:gd name="connsiteY9" fmla="*/ 167132 h 1183851"/>
                <a:gd name="connsiteX10" fmla="*/ 720757 w 1185592"/>
                <a:gd name="connsiteY10" fmla="*/ 121867 h 1183851"/>
                <a:gd name="connsiteX11" fmla="*/ 661564 w 1185592"/>
                <a:gd name="connsiteY11" fmla="*/ 0 h 1183851"/>
                <a:gd name="connsiteX12" fmla="*/ 522288 w 1185592"/>
                <a:gd name="connsiteY12" fmla="*/ 0 h 1183851"/>
                <a:gd name="connsiteX13" fmla="*/ 461354 w 1185592"/>
                <a:gd name="connsiteY13" fmla="*/ 121867 h 1183851"/>
                <a:gd name="connsiteX14" fmla="*/ 353415 w 1185592"/>
                <a:gd name="connsiteY14" fmla="*/ 167132 h 1183851"/>
                <a:gd name="connsiteX15" fmla="*/ 222843 w 1185592"/>
                <a:gd name="connsiteY15" fmla="*/ 123608 h 1183851"/>
                <a:gd name="connsiteX16" fmla="*/ 123608 w 1185592"/>
                <a:gd name="connsiteY16" fmla="*/ 222843 h 1183851"/>
                <a:gd name="connsiteX17" fmla="*/ 167132 w 1185592"/>
                <a:gd name="connsiteY17" fmla="*/ 353415 h 1183851"/>
                <a:gd name="connsiteX18" fmla="*/ 121867 w 1185592"/>
                <a:gd name="connsiteY18" fmla="*/ 463095 h 1183851"/>
                <a:gd name="connsiteX19" fmla="*/ 0 w 1185592"/>
                <a:gd name="connsiteY19" fmla="*/ 522288 h 1183851"/>
                <a:gd name="connsiteX20" fmla="*/ 0 w 1185592"/>
                <a:gd name="connsiteY20" fmla="*/ 661564 h 1183851"/>
                <a:gd name="connsiteX21" fmla="*/ 121867 w 1185592"/>
                <a:gd name="connsiteY21" fmla="*/ 722498 h 1183851"/>
                <a:gd name="connsiteX22" fmla="*/ 167132 w 1185592"/>
                <a:gd name="connsiteY22" fmla="*/ 830437 h 1183851"/>
                <a:gd name="connsiteX23" fmla="*/ 123608 w 1185592"/>
                <a:gd name="connsiteY23" fmla="*/ 961009 h 1183851"/>
                <a:gd name="connsiteX24" fmla="*/ 222843 w 1185592"/>
                <a:gd name="connsiteY24" fmla="*/ 1060244 h 1183851"/>
                <a:gd name="connsiteX25" fmla="*/ 353415 w 1185592"/>
                <a:gd name="connsiteY25" fmla="*/ 1016720 h 1183851"/>
                <a:gd name="connsiteX26" fmla="*/ 463095 w 1185592"/>
                <a:gd name="connsiteY26" fmla="*/ 1061985 h 1183851"/>
                <a:gd name="connsiteX27" fmla="*/ 524028 w 1185592"/>
                <a:gd name="connsiteY27" fmla="*/ 1183852 h 1183851"/>
                <a:gd name="connsiteX28" fmla="*/ 663305 w 1185592"/>
                <a:gd name="connsiteY28" fmla="*/ 1183852 h 1183851"/>
                <a:gd name="connsiteX29" fmla="*/ 724239 w 1185592"/>
                <a:gd name="connsiteY29" fmla="*/ 1061985 h 1183851"/>
                <a:gd name="connsiteX30" fmla="*/ 832178 w 1185592"/>
                <a:gd name="connsiteY30" fmla="*/ 1016720 h 1183851"/>
                <a:gd name="connsiteX31" fmla="*/ 962750 w 1185592"/>
                <a:gd name="connsiteY31" fmla="*/ 1060244 h 1183851"/>
                <a:gd name="connsiteX32" fmla="*/ 1061985 w 1185592"/>
                <a:gd name="connsiteY32" fmla="*/ 961009 h 1183851"/>
                <a:gd name="connsiteX33" fmla="*/ 1018461 w 1185592"/>
                <a:gd name="connsiteY33" fmla="*/ 830437 h 1183851"/>
                <a:gd name="connsiteX34" fmla="*/ 1063726 w 1185592"/>
                <a:gd name="connsiteY34" fmla="*/ 720757 h 1183851"/>
                <a:gd name="connsiteX35" fmla="*/ 1185593 w 1185592"/>
                <a:gd name="connsiteY35" fmla="*/ 659823 h 1183851"/>
                <a:gd name="connsiteX36" fmla="*/ 1185593 w 1185592"/>
                <a:gd name="connsiteY36" fmla="*/ 520547 h 1183851"/>
                <a:gd name="connsiteX37" fmla="*/ 1061985 w 1185592"/>
                <a:gd name="connsiteY37" fmla="*/ 461354 h 11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85592" h="1183851">
                  <a:moveTo>
                    <a:pt x="591926" y="800841"/>
                  </a:moveTo>
                  <a:cubicBezTo>
                    <a:pt x="477023" y="800841"/>
                    <a:pt x="383011" y="706829"/>
                    <a:pt x="383011" y="591926"/>
                  </a:cubicBezTo>
                  <a:cubicBezTo>
                    <a:pt x="383011" y="477023"/>
                    <a:pt x="477023" y="383011"/>
                    <a:pt x="591926" y="383011"/>
                  </a:cubicBezTo>
                  <a:cubicBezTo>
                    <a:pt x="706829" y="383011"/>
                    <a:pt x="800841" y="477023"/>
                    <a:pt x="800841" y="591926"/>
                  </a:cubicBezTo>
                  <a:cubicBezTo>
                    <a:pt x="800841" y="706829"/>
                    <a:pt x="706829" y="800841"/>
                    <a:pt x="591926" y="800841"/>
                  </a:cubicBezTo>
                  <a:close/>
                  <a:moveTo>
                    <a:pt x="1061985" y="461354"/>
                  </a:moveTo>
                  <a:cubicBezTo>
                    <a:pt x="1051539" y="423053"/>
                    <a:pt x="1035870" y="386493"/>
                    <a:pt x="1016720" y="353415"/>
                  </a:cubicBezTo>
                  <a:lnTo>
                    <a:pt x="1060244" y="222843"/>
                  </a:lnTo>
                  <a:lnTo>
                    <a:pt x="961009" y="123608"/>
                  </a:lnTo>
                  <a:lnTo>
                    <a:pt x="830437" y="167132"/>
                  </a:lnTo>
                  <a:cubicBezTo>
                    <a:pt x="795618" y="147981"/>
                    <a:pt x="759058" y="132313"/>
                    <a:pt x="720757" y="121867"/>
                  </a:cubicBezTo>
                  <a:lnTo>
                    <a:pt x="661564" y="0"/>
                  </a:lnTo>
                  <a:lnTo>
                    <a:pt x="522288" y="0"/>
                  </a:lnTo>
                  <a:lnTo>
                    <a:pt x="461354" y="121867"/>
                  </a:lnTo>
                  <a:cubicBezTo>
                    <a:pt x="423053" y="132313"/>
                    <a:pt x="386493" y="147981"/>
                    <a:pt x="353415" y="167132"/>
                  </a:cubicBezTo>
                  <a:lnTo>
                    <a:pt x="222843" y="123608"/>
                  </a:lnTo>
                  <a:lnTo>
                    <a:pt x="123608" y="222843"/>
                  </a:lnTo>
                  <a:lnTo>
                    <a:pt x="167132" y="353415"/>
                  </a:lnTo>
                  <a:cubicBezTo>
                    <a:pt x="147981" y="388234"/>
                    <a:pt x="132313" y="424794"/>
                    <a:pt x="121867" y="463095"/>
                  </a:cubicBezTo>
                  <a:lnTo>
                    <a:pt x="0" y="522288"/>
                  </a:lnTo>
                  <a:lnTo>
                    <a:pt x="0" y="661564"/>
                  </a:lnTo>
                  <a:lnTo>
                    <a:pt x="121867" y="722498"/>
                  </a:lnTo>
                  <a:cubicBezTo>
                    <a:pt x="132313" y="760799"/>
                    <a:pt x="147981" y="797359"/>
                    <a:pt x="167132" y="830437"/>
                  </a:cubicBezTo>
                  <a:lnTo>
                    <a:pt x="123608" y="961009"/>
                  </a:lnTo>
                  <a:lnTo>
                    <a:pt x="222843" y="1060244"/>
                  </a:lnTo>
                  <a:lnTo>
                    <a:pt x="353415" y="1016720"/>
                  </a:lnTo>
                  <a:cubicBezTo>
                    <a:pt x="388234" y="1035870"/>
                    <a:pt x="424794" y="1051539"/>
                    <a:pt x="463095" y="1061985"/>
                  </a:cubicBezTo>
                  <a:lnTo>
                    <a:pt x="524028" y="1183852"/>
                  </a:lnTo>
                  <a:lnTo>
                    <a:pt x="663305" y="1183852"/>
                  </a:lnTo>
                  <a:lnTo>
                    <a:pt x="724239" y="1061985"/>
                  </a:lnTo>
                  <a:cubicBezTo>
                    <a:pt x="762540" y="1051539"/>
                    <a:pt x="799100" y="1035870"/>
                    <a:pt x="832178" y="1016720"/>
                  </a:cubicBezTo>
                  <a:lnTo>
                    <a:pt x="962750" y="1060244"/>
                  </a:lnTo>
                  <a:lnTo>
                    <a:pt x="1061985" y="961009"/>
                  </a:lnTo>
                  <a:lnTo>
                    <a:pt x="1018461" y="830437"/>
                  </a:lnTo>
                  <a:cubicBezTo>
                    <a:pt x="1037611" y="795618"/>
                    <a:pt x="1053280" y="759058"/>
                    <a:pt x="1063726" y="720757"/>
                  </a:cubicBezTo>
                  <a:lnTo>
                    <a:pt x="1185593" y="659823"/>
                  </a:lnTo>
                  <a:lnTo>
                    <a:pt x="1185593" y="520547"/>
                  </a:lnTo>
                  <a:lnTo>
                    <a:pt x="1061985" y="461354"/>
                  </a:lnTo>
                  <a:close/>
                </a:path>
              </a:pathLst>
            </a:custGeom>
            <a:pattFill prst="pct5">
              <a:fgClr>
                <a:schemeClr val="accent1"/>
              </a:fgClr>
              <a:bgClr>
                <a:schemeClr val="bg1"/>
              </a:bgClr>
            </a:patt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AC87A8-E1FB-F553-C261-B92E8F18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525" y="5751804"/>
              <a:ext cx="799879" cy="7998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179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7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3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1159B-742B-E92E-F08B-3EEF831C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3C378CB-8F2A-E8F6-4FFF-036D0A3864F6}"/>
              </a:ext>
            </a:extLst>
          </p:cNvPr>
          <p:cNvGrpSpPr/>
          <p:nvPr/>
        </p:nvGrpSpPr>
        <p:grpSpPr>
          <a:xfrm>
            <a:off x="-751042" y="-1825820"/>
            <a:ext cx="15192022" cy="11202600"/>
            <a:chOff x="-1884680" y="-2070369"/>
            <a:chExt cx="15192022" cy="11202600"/>
          </a:xfrm>
        </p:grpSpPr>
        <p:pic>
          <p:nvPicPr>
            <p:cNvPr id="12" name="Google Shape;73;p1" descr="7393e6d2fc74159836bb16d23f5ad70b">
              <a:extLst>
                <a:ext uri="{FF2B5EF4-FFF2-40B4-BE49-F238E27FC236}">
                  <a16:creationId xmlns:a16="http://schemas.microsoft.com/office/drawing/2014/main" id="{8140D117-3981-970C-D1AB-4E32E1A492A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1454658">
              <a:off x="-1884680" y="2268517"/>
              <a:ext cx="6817361" cy="6863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73;p1" descr="7393e6d2fc74159836bb16d23f5ad70b">
              <a:extLst>
                <a:ext uri="{FF2B5EF4-FFF2-40B4-BE49-F238E27FC236}">
                  <a16:creationId xmlns:a16="http://schemas.microsoft.com/office/drawing/2014/main" id="{EC140D61-FAAB-736F-3CD9-64CA67AE20F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20485528">
              <a:off x="6489981" y="-2070369"/>
              <a:ext cx="6817361" cy="686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597C401-3EC9-C901-01B6-7EE628C983EC}"/>
              </a:ext>
            </a:extLst>
          </p:cNvPr>
          <p:cNvSpPr/>
          <p:nvPr/>
        </p:nvSpPr>
        <p:spPr>
          <a:xfrm rot="1712679">
            <a:off x="6378637" y="911989"/>
            <a:ext cx="5029200" cy="5029200"/>
          </a:xfrm>
          <a:prstGeom prst="donut">
            <a:avLst>
              <a:gd name="adj" fmla="val 65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885B6B-694D-A6F5-E841-1010D3C12D97}"/>
              </a:ext>
            </a:extLst>
          </p:cNvPr>
          <p:cNvSpPr/>
          <p:nvPr/>
        </p:nvSpPr>
        <p:spPr>
          <a:xfrm rot="1712679">
            <a:off x="9207013" y="488936"/>
            <a:ext cx="1468395" cy="1479066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06AFEA-F768-3A19-7542-EA2C2DC30CF1}"/>
              </a:ext>
            </a:extLst>
          </p:cNvPr>
          <p:cNvSpPr/>
          <p:nvPr/>
        </p:nvSpPr>
        <p:spPr>
          <a:xfrm rot="1712679">
            <a:off x="6819247" y="4582240"/>
            <a:ext cx="1468395" cy="1479066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53DA55-F620-93DD-B01A-A8D18BDA73D0}"/>
              </a:ext>
            </a:extLst>
          </p:cNvPr>
          <p:cNvSpPr/>
          <p:nvPr/>
        </p:nvSpPr>
        <p:spPr>
          <a:xfrm rot="2283">
            <a:off x="10483516" y="2495005"/>
            <a:ext cx="1479066" cy="142584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067B2-D796-2072-3182-99B63654456F}"/>
              </a:ext>
            </a:extLst>
          </p:cNvPr>
          <p:cNvSpPr/>
          <p:nvPr/>
        </p:nvSpPr>
        <p:spPr>
          <a:xfrm rot="2283">
            <a:off x="5766774" y="2556089"/>
            <a:ext cx="1479066" cy="146839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1C1DCB-0DA4-1FFC-2B13-05FC9C32668B}"/>
              </a:ext>
            </a:extLst>
          </p:cNvPr>
          <p:cNvSpPr/>
          <p:nvPr/>
        </p:nvSpPr>
        <p:spPr>
          <a:xfrm rot="19787328">
            <a:off x="6730754" y="615275"/>
            <a:ext cx="1479066" cy="146839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4C339D-0FBC-C1DA-E316-5A375E61E7BF}"/>
              </a:ext>
            </a:extLst>
          </p:cNvPr>
          <p:cNvSpPr/>
          <p:nvPr/>
        </p:nvSpPr>
        <p:spPr>
          <a:xfrm rot="19787328">
            <a:off x="9475304" y="4665178"/>
            <a:ext cx="1479066" cy="146839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6A65-45CF-FF02-BA98-293C40791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30" y="500689"/>
            <a:ext cx="1455559" cy="1455559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06EEE2-6251-C9AF-2379-A224582C6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69" y="4602365"/>
            <a:ext cx="1438815" cy="1438815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227C1F-E16B-F164-45E4-6924DCA11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61" y="2591335"/>
            <a:ext cx="1405491" cy="1405491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879FA3-D3DB-720F-BE17-FA171CC41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1815">
            <a:off x="10489330" y="2470263"/>
            <a:ext cx="1467439" cy="1467439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24E958-E903-4B15-9FC6-E54872960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07" y="623146"/>
            <a:ext cx="1430127" cy="1436582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4CDEF2-CA86-16C3-2880-68763B4BA5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5638">
            <a:off x="9347761" y="4531398"/>
            <a:ext cx="1735952" cy="173595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6D8832-CC6D-752D-5A42-C9547839047C}"/>
              </a:ext>
            </a:extLst>
          </p:cNvPr>
          <p:cNvSpPr/>
          <p:nvPr/>
        </p:nvSpPr>
        <p:spPr>
          <a:xfrm>
            <a:off x="581058" y="102224"/>
            <a:ext cx="4796506" cy="170816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km-KH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បច្ចេកវិទ្យា </a:t>
            </a: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F1B5E-3BE3-ED13-E2DD-250F49FE2D76}"/>
              </a:ext>
            </a:extLst>
          </p:cNvPr>
          <p:cNvSpPr txBox="1"/>
          <p:nvPr/>
        </p:nvSpPr>
        <p:spPr>
          <a:xfrm>
            <a:off x="2712721" y="1810384"/>
            <a:ext cx="232317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TECHNOLOGY</a:t>
            </a:r>
            <a:endParaRPr lang="en-US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22DE37-9CB9-B705-AF1E-117C83F6DB94}"/>
              </a:ext>
            </a:extLst>
          </p:cNvPr>
          <p:cNvCxnSpPr/>
          <p:nvPr/>
        </p:nvCxnSpPr>
        <p:spPr>
          <a:xfrm flipH="1">
            <a:off x="748830" y="2377440"/>
            <a:ext cx="434229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7747F87-F150-B5CD-5DF2-0ECCFC9B6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35" y="1859038"/>
            <a:ext cx="2908157" cy="29081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10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3" grpId="0" animBg="1"/>
      <p:bldP spid="4" grpId="0" animBg="1"/>
      <p:bldP spid="10" grpId="0" animBg="1"/>
      <p:bldP spid="11" grpId="0" animBg="1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43CB-0E1E-B083-AB16-6F73205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3;p1" descr="7393e6d2fc74159836bb16d23f5ad70b">
            <a:extLst>
              <a:ext uri="{FF2B5EF4-FFF2-40B4-BE49-F238E27FC236}">
                <a16:creationId xmlns:a16="http://schemas.microsoft.com/office/drawing/2014/main" id="{33FFC91F-FB18-19A8-AD15-23E882BCDF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0485528">
            <a:off x="-3457936" y="-2432263"/>
            <a:ext cx="6817361" cy="6863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C191BDB8-D292-F08E-46CB-FC3D53EB03D0}"/>
              </a:ext>
            </a:extLst>
          </p:cNvPr>
          <p:cNvSpPr/>
          <p:nvPr/>
        </p:nvSpPr>
        <p:spPr>
          <a:xfrm rot="4208359">
            <a:off x="-1725363" y="1018342"/>
            <a:ext cx="5029200" cy="5029200"/>
          </a:xfrm>
          <a:prstGeom prst="donut">
            <a:avLst>
              <a:gd name="adj" fmla="val 65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DFD8E3-3FED-191E-F161-1E70DD118E5D}"/>
              </a:ext>
            </a:extLst>
          </p:cNvPr>
          <p:cNvSpPr/>
          <p:nvPr/>
        </p:nvSpPr>
        <p:spPr>
          <a:xfrm rot="4208359">
            <a:off x="1878571" y="1687860"/>
            <a:ext cx="2194560" cy="219456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D248ED-3365-22AF-BBC4-FC6528E30C1D}"/>
              </a:ext>
            </a:extLst>
          </p:cNvPr>
          <p:cNvSpPr/>
          <p:nvPr/>
        </p:nvSpPr>
        <p:spPr>
          <a:xfrm rot="4208359">
            <a:off x="-1927709" y="3785110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3F5DA5-C1CE-DDD0-8FAB-6729867A61B0}"/>
              </a:ext>
            </a:extLst>
          </p:cNvPr>
          <p:cNvSpPr/>
          <p:nvPr/>
        </p:nvSpPr>
        <p:spPr>
          <a:xfrm rot="2497963">
            <a:off x="1982903" y="4535212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E6162-0468-2619-1FB3-3F3E79A13916}"/>
              </a:ext>
            </a:extLst>
          </p:cNvPr>
          <p:cNvSpPr/>
          <p:nvPr/>
        </p:nvSpPr>
        <p:spPr>
          <a:xfrm rot="2497963">
            <a:off x="-1499324" y="1439990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610E95-9F61-71C5-EAF7-4440A56A3753}"/>
              </a:ext>
            </a:extLst>
          </p:cNvPr>
          <p:cNvSpPr/>
          <p:nvPr/>
        </p:nvSpPr>
        <p:spPr>
          <a:xfrm rot="683008">
            <a:off x="742887" y="686977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522402-C124-360E-ABCB-CD5B364107FB}"/>
              </a:ext>
            </a:extLst>
          </p:cNvPr>
          <p:cNvSpPr/>
          <p:nvPr/>
        </p:nvSpPr>
        <p:spPr>
          <a:xfrm rot="683008">
            <a:off x="-183573" y="5288558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E8B50B-CB08-78CE-7C87-8AA932C1E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47" y="1730319"/>
            <a:ext cx="2114246" cy="2114246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893C1-C54B-353B-3DD9-8D7AA48AC4C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5680">
            <a:off x="-1867856" y="3849092"/>
            <a:ext cx="982244" cy="982244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6C1AE1-E3BF-435A-E6ED-8A070AA1154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5680">
            <a:off x="-1464115" y="1489199"/>
            <a:ext cx="1042697" cy="104269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741B71-8B4A-3FE6-792E-93266C12588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95">
            <a:off x="2047217" y="4536717"/>
            <a:ext cx="1088654" cy="1088654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08076A-62AB-518B-6F5E-55F753FADAA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5680">
            <a:off x="780752" y="722536"/>
            <a:ext cx="1021549" cy="102616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F3484C-D09A-5801-9355-86A2CB14FAB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318">
            <a:off x="-252078" y="5220053"/>
            <a:ext cx="1234290" cy="1234290"/>
          </a:xfrm>
          <a:prstGeom prst="rect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510D6B-7EBF-C17D-6E69-B87F5607EF51}"/>
              </a:ext>
            </a:extLst>
          </p:cNvPr>
          <p:cNvSpPr/>
          <p:nvPr/>
        </p:nvSpPr>
        <p:spPr>
          <a:xfrm>
            <a:off x="4541520" y="762000"/>
            <a:ext cx="7193280" cy="5435600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81E02C-A050-67BD-F5F1-82E20C89E573}"/>
              </a:ext>
            </a:extLst>
          </p:cNvPr>
          <p:cNvSpPr/>
          <p:nvPr/>
        </p:nvSpPr>
        <p:spPr>
          <a:xfrm>
            <a:off x="7152151" y="793568"/>
            <a:ext cx="219322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GMAIL</a:t>
            </a:r>
            <a:endParaRPr lang="en-US" sz="5400" b="0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100C9D-8499-D1A9-E78C-DAC98D813B3B}"/>
              </a:ext>
            </a:extLst>
          </p:cNvPr>
          <p:cNvSpPr/>
          <p:nvPr/>
        </p:nvSpPr>
        <p:spPr>
          <a:xfrm>
            <a:off x="4808561" y="1858532"/>
            <a:ext cx="6880410" cy="303159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ឈ្មោះ និងថ្ងៃខែឆ្នាំកំណើត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លេខទូរស័ព្ទ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ជ្រើសរើស</a:t>
            </a:r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G</a:t>
            </a:r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mail</a:t>
            </a: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និងលេខកូត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07F59-94E2-2240-B573-AFBEDBDA7058}"/>
              </a:ext>
            </a:extLst>
          </p:cNvPr>
          <p:cNvGrpSpPr/>
          <p:nvPr/>
        </p:nvGrpSpPr>
        <p:grpSpPr>
          <a:xfrm>
            <a:off x="10620948" y="-992691"/>
            <a:ext cx="2876426" cy="2780406"/>
            <a:chOff x="7167562" y="341815"/>
            <a:chExt cx="3623220" cy="3617900"/>
          </a:xfrm>
          <a:solidFill>
            <a:srgbClr val="2853A6"/>
          </a:solidFill>
        </p:grpSpPr>
        <p:sp>
          <p:nvSpPr>
            <p:cNvPr id="3" name="Graphic 45" descr="Single gear with solid fill">
              <a:extLst>
                <a:ext uri="{FF2B5EF4-FFF2-40B4-BE49-F238E27FC236}">
                  <a16:creationId xmlns:a16="http://schemas.microsoft.com/office/drawing/2014/main" id="{FFB93917-896E-7CD4-077A-E34686014102}"/>
                </a:ext>
              </a:extLst>
            </p:cNvPr>
            <p:cNvSpPr/>
            <p:nvPr/>
          </p:nvSpPr>
          <p:spPr>
            <a:xfrm rot="228107">
              <a:off x="7167562" y="341815"/>
              <a:ext cx="3623220" cy="3617900"/>
            </a:xfrm>
            <a:custGeom>
              <a:avLst/>
              <a:gdLst>
                <a:gd name="connsiteX0" fmla="*/ 848398 w 1699290"/>
                <a:gd name="connsiteY0" fmla="*/ 1147832 h 1696795"/>
                <a:gd name="connsiteX1" fmla="*/ 548963 w 1699290"/>
                <a:gd name="connsiteY1" fmla="*/ 848398 h 1696795"/>
                <a:gd name="connsiteX2" fmla="*/ 848398 w 1699290"/>
                <a:gd name="connsiteY2" fmla="*/ 548963 h 1696795"/>
                <a:gd name="connsiteX3" fmla="*/ 1147832 w 1699290"/>
                <a:gd name="connsiteY3" fmla="*/ 848398 h 1696795"/>
                <a:gd name="connsiteX4" fmla="*/ 848398 w 1699290"/>
                <a:gd name="connsiteY4" fmla="*/ 1147832 h 1696795"/>
                <a:gd name="connsiteX5" fmla="*/ 1522125 w 1699290"/>
                <a:gd name="connsiteY5" fmla="*/ 661251 h 1696795"/>
                <a:gd name="connsiteX6" fmla="*/ 1457248 w 1699290"/>
                <a:gd name="connsiteY6" fmla="*/ 506543 h 1696795"/>
                <a:gd name="connsiteX7" fmla="*/ 1519630 w 1699290"/>
                <a:gd name="connsiteY7" fmla="*/ 319397 h 1696795"/>
                <a:gd name="connsiteX8" fmla="*/ 1377399 w 1699290"/>
                <a:gd name="connsiteY8" fmla="*/ 177165 h 1696795"/>
                <a:gd name="connsiteX9" fmla="*/ 1190252 w 1699290"/>
                <a:gd name="connsiteY9" fmla="*/ 239548 h 1696795"/>
                <a:gd name="connsiteX10" fmla="*/ 1033049 w 1699290"/>
                <a:gd name="connsiteY10" fmla="*/ 174670 h 1696795"/>
                <a:gd name="connsiteX11" fmla="*/ 948209 w 1699290"/>
                <a:gd name="connsiteY11" fmla="*/ 0 h 1696795"/>
                <a:gd name="connsiteX12" fmla="*/ 748586 w 1699290"/>
                <a:gd name="connsiteY12" fmla="*/ 0 h 1696795"/>
                <a:gd name="connsiteX13" fmla="*/ 661251 w 1699290"/>
                <a:gd name="connsiteY13" fmla="*/ 174670 h 1696795"/>
                <a:gd name="connsiteX14" fmla="*/ 506543 w 1699290"/>
                <a:gd name="connsiteY14" fmla="*/ 239548 h 1696795"/>
                <a:gd name="connsiteX15" fmla="*/ 319397 w 1699290"/>
                <a:gd name="connsiteY15" fmla="*/ 177165 h 1696795"/>
                <a:gd name="connsiteX16" fmla="*/ 177165 w 1699290"/>
                <a:gd name="connsiteY16" fmla="*/ 319397 h 1696795"/>
                <a:gd name="connsiteX17" fmla="*/ 239548 w 1699290"/>
                <a:gd name="connsiteY17" fmla="*/ 506543 h 1696795"/>
                <a:gd name="connsiteX18" fmla="*/ 174670 w 1699290"/>
                <a:gd name="connsiteY18" fmla="*/ 663746 h 1696795"/>
                <a:gd name="connsiteX19" fmla="*/ 0 w 1699290"/>
                <a:gd name="connsiteY19" fmla="*/ 748586 h 1696795"/>
                <a:gd name="connsiteX20" fmla="*/ 0 w 1699290"/>
                <a:gd name="connsiteY20" fmla="*/ 948209 h 1696795"/>
                <a:gd name="connsiteX21" fmla="*/ 174670 w 1699290"/>
                <a:gd name="connsiteY21" fmla="*/ 1035544 h 1696795"/>
                <a:gd name="connsiteX22" fmla="*/ 239548 w 1699290"/>
                <a:gd name="connsiteY22" fmla="*/ 1190252 h 1696795"/>
                <a:gd name="connsiteX23" fmla="*/ 177165 w 1699290"/>
                <a:gd name="connsiteY23" fmla="*/ 1377399 h 1696795"/>
                <a:gd name="connsiteX24" fmla="*/ 319397 w 1699290"/>
                <a:gd name="connsiteY24" fmla="*/ 1519630 h 1696795"/>
                <a:gd name="connsiteX25" fmla="*/ 506543 w 1699290"/>
                <a:gd name="connsiteY25" fmla="*/ 1457248 h 1696795"/>
                <a:gd name="connsiteX26" fmla="*/ 663746 w 1699290"/>
                <a:gd name="connsiteY26" fmla="*/ 1522125 h 1696795"/>
                <a:gd name="connsiteX27" fmla="*/ 751082 w 1699290"/>
                <a:gd name="connsiteY27" fmla="*/ 1696796 h 1696795"/>
                <a:gd name="connsiteX28" fmla="*/ 950705 w 1699290"/>
                <a:gd name="connsiteY28" fmla="*/ 1696796 h 1696795"/>
                <a:gd name="connsiteX29" fmla="*/ 1038040 w 1699290"/>
                <a:gd name="connsiteY29" fmla="*/ 1522125 h 1696795"/>
                <a:gd name="connsiteX30" fmla="*/ 1192747 w 1699290"/>
                <a:gd name="connsiteY30" fmla="*/ 1457248 h 1696795"/>
                <a:gd name="connsiteX31" fmla="*/ 1379894 w 1699290"/>
                <a:gd name="connsiteY31" fmla="*/ 1519630 h 1696795"/>
                <a:gd name="connsiteX32" fmla="*/ 1522125 w 1699290"/>
                <a:gd name="connsiteY32" fmla="*/ 1377399 h 1696795"/>
                <a:gd name="connsiteX33" fmla="*/ 1459743 w 1699290"/>
                <a:gd name="connsiteY33" fmla="*/ 1190252 h 1696795"/>
                <a:gd name="connsiteX34" fmla="*/ 1524621 w 1699290"/>
                <a:gd name="connsiteY34" fmla="*/ 1033049 h 1696795"/>
                <a:gd name="connsiteX35" fmla="*/ 1699291 w 1699290"/>
                <a:gd name="connsiteY35" fmla="*/ 945714 h 1696795"/>
                <a:gd name="connsiteX36" fmla="*/ 1699291 w 1699290"/>
                <a:gd name="connsiteY36" fmla="*/ 746091 h 1696795"/>
                <a:gd name="connsiteX37" fmla="*/ 1522125 w 1699290"/>
                <a:gd name="connsiteY37" fmla="*/ 661251 h 169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99290" h="1696795">
                  <a:moveTo>
                    <a:pt x="848398" y="1147832"/>
                  </a:moveTo>
                  <a:cubicBezTo>
                    <a:pt x="683709" y="1147832"/>
                    <a:pt x="548963" y="1013087"/>
                    <a:pt x="548963" y="848398"/>
                  </a:cubicBezTo>
                  <a:cubicBezTo>
                    <a:pt x="548963" y="683709"/>
                    <a:pt x="683709" y="548963"/>
                    <a:pt x="848398" y="548963"/>
                  </a:cubicBezTo>
                  <a:cubicBezTo>
                    <a:pt x="1013087" y="548963"/>
                    <a:pt x="1147832" y="683709"/>
                    <a:pt x="1147832" y="848398"/>
                  </a:cubicBezTo>
                  <a:cubicBezTo>
                    <a:pt x="1147832" y="1013087"/>
                    <a:pt x="1013087" y="1147832"/>
                    <a:pt x="848398" y="1147832"/>
                  </a:cubicBezTo>
                  <a:close/>
                  <a:moveTo>
                    <a:pt x="1522125" y="661251"/>
                  </a:moveTo>
                  <a:cubicBezTo>
                    <a:pt x="1507154" y="606355"/>
                    <a:pt x="1484696" y="553954"/>
                    <a:pt x="1457248" y="506543"/>
                  </a:cubicBezTo>
                  <a:lnTo>
                    <a:pt x="1519630" y="319397"/>
                  </a:lnTo>
                  <a:lnTo>
                    <a:pt x="1377399" y="177165"/>
                  </a:lnTo>
                  <a:lnTo>
                    <a:pt x="1190252" y="239548"/>
                  </a:lnTo>
                  <a:cubicBezTo>
                    <a:pt x="1140346" y="212099"/>
                    <a:pt x="1087945" y="189642"/>
                    <a:pt x="1033049" y="174670"/>
                  </a:cubicBezTo>
                  <a:lnTo>
                    <a:pt x="948209" y="0"/>
                  </a:lnTo>
                  <a:lnTo>
                    <a:pt x="748586" y="0"/>
                  </a:lnTo>
                  <a:lnTo>
                    <a:pt x="661251" y="174670"/>
                  </a:lnTo>
                  <a:cubicBezTo>
                    <a:pt x="606355" y="189642"/>
                    <a:pt x="553954" y="212099"/>
                    <a:pt x="506543" y="239548"/>
                  </a:cubicBezTo>
                  <a:lnTo>
                    <a:pt x="319397" y="177165"/>
                  </a:lnTo>
                  <a:lnTo>
                    <a:pt x="177165" y="319397"/>
                  </a:lnTo>
                  <a:lnTo>
                    <a:pt x="239548" y="506543"/>
                  </a:lnTo>
                  <a:cubicBezTo>
                    <a:pt x="212099" y="556449"/>
                    <a:pt x="189642" y="608850"/>
                    <a:pt x="174670" y="663746"/>
                  </a:cubicBezTo>
                  <a:lnTo>
                    <a:pt x="0" y="748586"/>
                  </a:lnTo>
                  <a:lnTo>
                    <a:pt x="0" y="948209"/>
                  </a:lnTo>
                  <a:lnTo>
                    <a:pt x="174670" y="1035544"/>
                  </a:lnTo>
                  <a:cubicBezTo>
                    <a:pt x="189642" y="1090441"/>
                    <a:pt x="212099" y="1142842"/>
                    <a:pt x="239548" y="1190252"/>
                  </a:cubicBezTo>
                  <a:lnTo>
                    <a:pt x="177165" y="1377399"/>
                  </a:lnTo>
                  <a:lnTo>
                    <a:pt x="319397" y="1519630"/>
                  </a:lnTo>
                  <a:lnTo>
                    <a:pt x="506543" y="1457248"/>
                  </a:lnTo>
                  <a:cubicBezTo>
                    <a:pt x="556449" y="1484696"/>
                    <a:pt x="608850" y="1507154"/>
                    <a:pt x="663746" y="1522125"/>
                  </a:cubicBezTo>
                  <a:lnTo>
                    <a:pt x="751082" y="1696796"/>
                  </a:lnTo>
                  <a:lnTo>
                    <a:pt x="950705" y="1696796"/>
                  </a:lnTo>
                  <a:lnTo>
                    <a:pt x="1038040" y="1522125"/>
                  </a:lnTo>
                  <a:cubicBezTo>
                    <a:pt x="1092936" y="1507154"/>
                    <a:pt x="1145337" y="1484696"/>
                    <a:pt x="1192747" y="1457248"/>
                  </a:cubicBezTo>
                  <a:lnTo>
                    <a:pt x="1379894" y="1519630"/>
                  </a:lnTo>
                  <a:lnTo>
                    <a:pt x="1522125" y="1377399"/>
                  </a:lnTo>
                  <a:lnTo>
                    <a:pt x="1459743" y="1190252"/>
                  </a:lnTo>
                  <a:cubicBezTo>
                    <a:pt x="1487191" y="1140346"/>
                    <a:pt x="1509649" y="1087945"/>
                    <a:pt x="1524621" y="1033049"/>
                  </a:cubicBezTo>
                  <a:lnTo>
                    <a:pt x="1699291" y="945714"/>
                  </a:lnTo>
                  <a:lnTo>
                    <a:pt x="1699291" y="746091"/>
                  </a:lnTo>
                  <a:lnTo>
                    <a:pt x="1522125" y="661251"/>
                  </a:lnTo>
                  <a:close/>
                </a:path>
              </a:pathLst>
            </a:custGeom>
            <a:grpFill/>
            <a:ln w="24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772596-F0AA-36C9-17BE-940CD262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91000"/>
                      </a14:imgEffect>
                      <a14:imgEffect>
                        <a14:brightnessContrast bright="25000" contrast="-7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273" y="1055231"/>
              <a:ext cx="2235468" cy="2235468"/>
            </a:xfrm>
            <a:prstGeom prst="rect">
              <a:avLst/>
            </a:prstGeom>
            <a:solidFill>
              <a:srgbClr val="2A53A6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7392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5081B-A97C-BD37-E946-D8A87A924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2099B092-CB79-C2A6-BC59-39A63B21381E}"/>
              </a:ext>
            </a:extLst>
          </p:cNvPr>
          <p:cNvSpPr/>
          <p:nvPr/>
        </p:nvSpPr>
        <p:spPr>
          <a:xfrm rot="7862332">
            <a:off x="-1694813" y="987387"/>
            <a:ext cx="5029200" cy="5029200"/>
          </a:xfrm>
          <a:prstGeom prst="donut">
            <a:avLst>
              <a:gd name="adj" fmla="val 65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E7D161-2E68-20BA-2353-25FA0319D9D3}"/>
              </a:ext>
            </a:extLst>
          </p:cNvPr>
          <p:cNvSpPr/>
          <p:nvPr/>
        </p:nvSpPr>
        <p:spPr>
          <a:xfrm rot="7862332">
            <a:off x="2057344" y="4530106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AB7EB4-9C2B-4B99-948E-CBB00847B3B7}"/>
              </a:ext>
            </a:extLst>
          </p:cNvPr>
          <p:cNvSpPr/>
          <p:nvPr/>
        </p:nvSpPr>
        <p:spPr>
          <a:xfrm rot="7862332">
            <a:off x="-1483112" y="1448217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67E1FF-6852-EC82-1054-491456DDB112}"/>
              </a:ext>
            </a:extLst>
          </p:cNvPr>
          <p:cNvSpPr/>
          <p:nvPr/>
        </p:nvSpPr>
        <p:spPr>
          <a:xfrm rot="6151936">
            <a:off x="-236632" y="5229992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625B06-3256-D956-F3F3-BC4AE0CB60B3}"/>
              </a:ext>
            </a:extLst>
          </p:cNvPr>
          <p:cNvSpPr/>
          <p:nvPr/>
        </p:nvSpPr>
        <p:spPr>
          <a:xfrm rot="6151936">
            <a:off x="774322" y="681995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BC465E-8C25-FBD5-A548-25C5CF25E8F0}"/>
              </a:ext>
            </a:extLst>
          </p:cNvPr>
          <p:cNvSpPr/>
          <p:nvPr/>
        </p:nvSpPr>
        <p:spPr>
          <a:xfrm rot="4336981">
            <a:off x="1773530" y="1656308"/>
            <a:ext cx="2194560" cy="219456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A5184A-9ECE-96C8-011C-BC1934CDCEAD}"/>
              </a:ext>
            </a:extLst>
          </p:cNvPr>
          <p:cNvSpPr/>
          <p:nvPr/>
        </p:nvSpPr>
        <p:spPr>
          <a:xfrm rot="4336981">
            <a:off x="-1948530" y="3703378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E74F8C-DD5E-B1B2-8355-1CDC9AB2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9653">
            <a:off x="2078868" y="4562982"/>
            <a:ext cx="1019625" cy="1019625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2161A-C348-BBF8-D028-F856C218475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9653">
            <a:off x="-1430107" y="1510919"/>
            <a:ext cx="982244" cy="982244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C5EDCF-69E3-A944-6CE2-03023C85CD4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9653">
            <a:off x="786313" y="726864"/>
            <a:ext cx="1042697" cy="1042697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D5E52A-3BCE-12E6-9719-669700F8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1468">
            <a:off x="-200684" y="5285367"/>
            <a:ext cx="1088654" cy="1088654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22D265-579E-CD77-1FCD-C9C1E93DEE6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95291">
            <a:off x="-2017035" y="3634873"/>
            <a:ext cx="1234290" cy="123429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09A12-1386-48F8-AC9D-E49EA30CE9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0" y="1676697"/>
            <a:ext cx="2157149" cy="2166886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AAB319-ED65-16F9-E736-721E74C43BB2}"/>
              </a:ext>
            </a:extLst>
          </p:cNvPr>
          <p:cNvSpPr/>
          <p:nvPr/>
        </p:nvSpPr>
        <p:spPr>
          <a:xfrm>
            <a:off x="4541520" y="762000"/>
            <a:ext cx="7193280" cy="5435600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037CD-7F8B-0A13-A453-575D3032E3F2}"/>
              </a:ext>
            </a:extLst>
          </p:cNvPr>
          <p:cNvSpPr/>
          <p:nvPr/>
        </p:nvSpPr>
        <p:spPr>
          <a:xfrm>
            <a:off x="6475492" y="793568"/>
            <a:ext cx="354654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FACEBOOK</a:t>
            </a:r>
            <a:endParaRPr lang="en-US" sz="5400" b="0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DB2AA-8FD8-C8C7-1578-BCD7DE372A96}"/>
              </a:ext>
            </a:extLst>
          </p:cNvPr>
          <p:cNvSpPr/>
          <p:nvPr/>
        </p:nvSpPr>
        <p:spPr>
          <a:xfrm>
            <a:off x="4808561" y="1858532"/>
            <a:ext cx="6880410" cy="303159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ឈ្មោះ និងថ្ងៃខែឆ្នាំកំណើត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លេខទូរស័ព្ទ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ជ្រើសរើស</a:t>
            </a:r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G</a:t>
            </a:r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mail</a:t>
            </a: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និងលេខកូត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2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A19D-BBA9-7F9E-6443-13F4F58D7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F1A54C52-F12E-CE30-DE9E-FBBC7F31E699}"/>
              </a:ext>
            </a:extLst>
          </p:cNvPr>
          <p:cNvSpPr/>
          <p:nvPr/>
        </p:nvSpPr>
        <p:spPr>
          <a:xfrm rot="7862332">
            <a:off x="-1694813" y="987387"/>
            <a:ext cx="5029200" cy="5029200"/>
          </a:xfrm>
          <a:prstGeom prst="donut">
            <a:avLst>
              <a:gd name="adj" fmla="val 65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5979CA-EA02-86D3-F924-546C85144CFD}"/>
              </a:ext>
            </a:extLst>
          </p:cNvPr>
          <p:cNvSpPr/>
          <p:nvPr/>
        </p:nvSpPr>
        <p:spPr>
          <a:xfrm rot="7862332">
            <a:off x="2057344" y="4530106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518118-1B5E-2896-B943-987DF4122DE4}"/>
              </a:ext>
            </a:extLst>
          </p:cNvPr>
          <p:cNvSpPr/>
          <p:nvPr/>
        </p:nvSpPr>
        <p:spPr>
          <a:xfrm rot="7862332">
            <a:off x="-1483112" y="1448217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ECAE13-C5DE-F7FC-0B91-8A18EF9FB338}"/>
              </a:ext>
            </a:extLst>
          </p:cNvPr>
          <p:cNvSpPr/>
          <p:nvPr/>
        </p:nvSpPr>
        <p:spPr>
          <a:xfrm rot="6151936">
            <a:off x="-236632" y="5229992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E6D90C-D609-578F-5B3B-F73784FF8BED}"/>
              </a:ext>
            </a:extLst>
          </p:cNvPr>
          <p:cNvSpPr/>
          <p:nvPr/>
        </p:nvSpPr>
        <p:spPr>
          <a:xfrm rot="6151936">
            <a:off x="774322" y="681995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1EDEBD-3C00-C690-194A-FF98D6C3A640}"/>
              </a:ext>
            </a:extLst>
          </p:cNvPr>
          <p:cNvSpPr/>
          <p:nvPr/>
        </p:nvSpPr>
        <p:spPr>
          <a:xfrm rot="4336981">
            <a:off x="1773530" y="1656308"/>
            <a:ext cx="2194560" cy="219456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42DBED-3901-C802-5653-893A59691DE8}"/>
              </a:ext>
            </a:extLst>
          </p:cNvPr>
          <p:cNvSpPr/>
          <p:nvPr/>
        </p:nvSpPr>
        <p:spPr>
          <a:xfrm rot="4336981">
            <a:off x="-1948530" y="3703378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2017BD-44EF-AE4D-A85D-F4647F568F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6002">
            <a:off x="-197805" y="5268819"/>
            <a:ext cx="1019625" cy="1019625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817A46-1B56-0416-F97C-1B6E453B18E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6002">
            <a:off x="798103" y="705775"/>
            <a:ext cx="1049718" cy="1049718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AADAA6-2240-F4B5-E91E-40A296EC793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82" y="1735352"/>
            <a:ext cx="2036472" cy="2036472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0C40D2-6F90-1574-2D56-F38920DAF49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7817">
            <a:off x="-1966023" y="3645853"/>
            <a:ext cx="1088654" cy="1088654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AD32AB-910D-B110-D190-3FD2C678B5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640">
            <a:off x="-1544231" y="1379712"/>
            <a:ext cx="1234290" cy="123429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074D3-7A5E-9390-8B42-48ACD757A11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6349">
            <a:off x="2082735" y="4565524"/>
            <a:ext cx="1043249" cy="1047958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40295-87BD-06D8-86FB-9A7EF2D3FF09}"/>
              </a:ext>
            </a:extLst>
          </p:cNvPr>
          <p:cNvSpPr/>
          <p:nvPr/>
        </p:nvSpPr>
        <p:spPr>
          <a:xfrm>
            <a:off x="4541520" y="762000"/>
            <a:ext cx="7193280" cy="5435600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B25B4D-CFE3-A69C-47C2-889EF87D12A0}"/>
              </a:ext>
            </a:extLst>
          </p:cNvPr>
          <p:cNvSpPr/>
          <p:nvPr/>
        </p:nvSpPr>
        <p:spPr>
          <a:xfrm>
            <a:off x="7152151" y="793568"/>
            <a:ext cx="219322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GMAIL</a:t>
            </a:r>
            <a:endParaRPr lang="en-US" sz="5400" b="0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4895C-89F6-F181-993A-56C2A33F1146}"/>
              </a:ext>
            </a:extLst>
          </p:cNvPr>
          <p:cNvSpPr/>
          <p:nvPr/>
        </p:nvSpPr>
        <p:spPr>
          <a:xfrm>
            <a:off x="4808561" y="1858532"/>
            <a:ext cx="6880410" cy="303159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ឈ្មោះ និងថ្ងៃខែឆ្នាំកំណើត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លេខទូរស័ព្ទ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ជ្រើសរើស</a:t>
            </a:r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G</a:t>
            </a:r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mail</a:t>
            </a: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និងលេខកូត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8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A543-CAE1-1541-093F-39DE533A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9DD52B56-DCCB-C41A-0A7F-73EDBD0539AD}"/>
              </a:ext>
            </a:extLst>
          </p:cNvPr>
          <p:cNvSpPr/>
          <p:nvPr/>
        </p:nvSpPr>
        <p:spPr>
          <a:xfrm rot="7862332">
            <a:off x="-1694813" y="987387"/>
            <a:ext cx="5029200" cy="5029200"/>
          </a:xfrm>
          <a:prstGeom prst="donut">
            <a:avLst>
              <a:gd name="adj" fmla="val 65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186C3-9400-3292-5E50-06429842AED1}"/>
              </a:ext>
            </a:extLst>
          </p:cNvPr>
          <p:cNvSpPr/>
          <p:nvPr/>
        </p:nvSpPr>
        <p:spPr>
          <a:xfrm rot="7862332">
            <a:off x="2057344" y="4530106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BBEEFF-0DD2-BD6F-5E31-CAB8AAD6DE3E}"/>
              </a:ext>
            </a:extLst>
          </p:cNvPr>
          <p:cNvSpPr/>
          <p:nvPr/>
        </p:nvSpPr>
        <p:spPr>
          <a:xfrm rot="7862332">
            <a:off x="-1483112" y="1448217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DACE78-6DAE-8D5B-117E-FAF0F025A537}"/>
              </a:ext>
            </a:extLst>
          </p:cNvPr>
          <p:cNvSpPr/>
          <p:nvPr/>
        </p:nvSpPr>
        <p:spPr>
          <a:xfrm rot="6151936">
            <a:off x="-236632" y="5229992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308FA5-BD16-E60A-CB32-03C53EB699F7}"/>
              </a:ext>
            </a:extLst>
          </p:cNvPr>
          <p:cNvSpPr/>
          <p:nvPr/>
        </p:nvSpPr>
        <p:spPr>
          <a:xfrm rot="6151936">
            <a:off x="774322" y="681995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3C4486-D1DD-22CF-51A8-6E1CBFD72C06}"/>
              </a:ext>
            </a:extLst>
          </p:cNvPr>
          <p:cNvSpPr/>
          <p:nvPr/>
        </p:nvSpPr>
        <p:spPr>
          <a:xfrm rot="4336981">
            <a:off x="1773530" y="1656308"/>
            <a:ext cx="2194560" cy="219456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BF348C-93F8-AD91-CF6A-AEBBD371D367}"/>
              </a:ext>
            </a:extLst>
          </p:cNvPr>
          <p:cNvSpPr/>
          <p:nvPr/>
        </p:nvSpPr>
        <p:spPr>
          <a:xfrm rot="4336981">
            <a:off x="-1948530" y="3703378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7E7D89-0FB9-C84A-6CF0-87EAE9FE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7609">
            <a:off x="-1909703" y="3742206"/>
            <a:ext cx="1019625" cy="1019625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F60E53-0EDE-11AF-5F4C-F88A32E86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51" y="1678193"/>
            <a:ext cx="2154631" cy="2154631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3787D3-05BB-96F2-AF7F-AC9402A681A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1607">
            <a:off x="2068874" y="4541636"/>
            <a:ext cx="1074220" cy="107422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726EE0-834D-ADFA-8ACD-52DA90D9346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09424">
            <a:off x="-1482868" y="1466395"/>
            <a:ext cx="1088654" cy="1088654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46D39A-B446-C4AF-109A-34720C04F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247">
            <a:off x="705817" y="611320"/>
            <a:ext cx="1234290" cy="123429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DD4F1-E032-D01E-1A8D-58B1DA963EE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27956">
            <a:off x="-209617" y="5254654"/>
            <a:ext cx="1043249" cy="1047958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DC619E-0F7F-9891-B581-1E892ACF8B53}"/>
              </a:ext>
            </a:extLst>
          </p:cNvPr>
          <p:cNvSpPr/>
          <p:nvPr/>
        </p:nvSpPr>
        <p:spPr>
          <a:xfrm>
            <a:off x="4541520" y="762000"/>
            <a:ext cx="7193280" cy="5435600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DAFD9-7609-B74E-8815-D50D6D2040FA}"/>
              </a:ext>
            </a:extLst>
          </p:cNvPr>
          <p:cNvSpPr/>
          <p:nvPr/>
        </p:nvSpPr>
        <p:spPr>
          <a:xfrm>
            <a:off x="7152151" y="793568"/>
            <a:ext cx="219322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GMAIL</a:t>
            </a:r>
            <a:endParaRPr lang="en-US" sz="5400" b="0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95C40-5E49-CD24-7CB8-A7CB2318AADC}"/>
              </a:ext>
            </a:extLst>
          </p:cNvPr>
          <p:cNvSpPr/>
          <p:nvPr/>
        </p:nvSpPr>
        <p:spPr>
          <a:xfrm>
            <a:off x="4808561" y="1858532"/>
            <a:ext cx="6880410" cy="303159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ឈ្មោះ និងថ្ងៃខែឆ្នាំកំណើត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លេខទូរស័ព្ទ</a:t>
            </a:r>
          </a:p>
          <a:p>
            <a:pPr marL="685800" indent="-6858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ជ្រើសរើស</a:t>
            </a:r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G</a:t>
            </a:r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mail</a:t>
            </a:r>
            <a:r>
              <a:rPr lang="km-KH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 និងលេខកូត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2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279A-F0FB-467F-3F0A-D9382B93B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E8F21CA4-3D21-0700-E4BF-863A15F0B20C}"/>
              </a:ext>
            </a:extLst>
          </p:cNvPr>
          <p:cNvSpPr/>
          <p:nvPr/>
        </p:nvSpPr>
        <p:spPr>
          <a:xfrm rot="1712679">
            <a:off x="5518047" y="908762"/>
            <a:ext cx="5029200" cy="5029200"/>
          </a:xfrm>
          <a:prstGeom prst="donut">
            <a:avLst>
              <a:gd name="adj" fmla="val 65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77020E-63BD-5672-1F29-25E03F99AED8}"/>
              </a:ext>
            </a:extLst>
          </p:cNvPr>
          <p:cNvSpPr/>
          <p:nvPr/>
        </p:nvSpPr>
        <p:spPr>
          <a:xfrm rot="1712679">
            <a:off x="8636999" y="789707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4F6FA44-1933-569F-5BE3-63CBA7F3122A}"/>
              </a:ext>
            </a:extLst>
          </p:cNvPr>
          <p:cNvSpPr/>
          <p:nvPr/>
        </p:nvSpPr>
        <p:spPr>
          <a:xfrm rot="1712679">
            <a:off x="6394040" y="4913058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D8EE77-986D-027F-15A4-7CF4D9EBBA36}"/>
              </a:ext>
            </a:extLst>
          </p:cNvPr>
          <p:cNvSpPr/>
          <p:nvPr/>
        </p:nvSpPr>
        <p:spPr>
          <a:xfrm rot="2283">
            <a:off x="9816590" y="2877944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5FBBD5-6C54-CF15-17BF-936B7352E655}"/>
              </a:ext>
            </a:extLst>
          </p:cNvPr>
          <p:cNvSpPr/>
          <p:nvPr/>
        </p:nvSpPr>
        <p:spPr>
          <a:xfrm rot="2283">
            <a:off x="5157588" y="2874850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46BDA2-50FA-FEC7-6107-D7609A4F6A8C}"/>
              </a:ext>
            </a:extLst>
          </p:cNvPr>
          <p:cNvSpPr/>
          <p:nvPr/>
        </p:nvSpPr>
        <p:spPr>
          <a:xfrm rot="19787328">
            <a:off x="6334555" y="823195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9F92B6-743F-40FD-96C0-00553A983D7F}"/>
              </a:ext>
            </a:extLst>
          </p:cNvPr>
          <p:cNvSpPr/>
          <p:nvPr/>
        </p:nvSpPr>
        <p:spPr>
          <a:xfrm rot="19787328">
            <a:off x="8696483" y="4879570"/>
            <a:ext cx="1097280" cy="109728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594F4-A0BF-4E9F-383C-E2E62638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59" y="826397"/>
            <a:ext cx="1019625" cy="1019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4B00D0-5FC8-2A59-C3F1-47D208E8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55" y="4947920"/>
            <a:ext cx="1038664" cy="1038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26F2AA-6914-B20D-9196-C91A9C4D3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51" y="2913277"/>
            <a:ext cx="1042697" cy="10426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02DE71-75DC-968B-AEB3-2D66719E6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1815">
            <a:off x="9833431" y="2840324"/>
            <a:ext cx="1088654" cy="1088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8A306B-24F6-EF58-768F-001881E2E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20" y="858755"/>
            <a:ext cx="1021549" cy="1026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CB3BD7-FCA1-1BE5-DD18-D514F36D34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5638">
            <a:off x="8627978" y="4811065"/>
            <a:ext cx="1234290" cy="12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8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99</Words>
  <Application>Microsoft Office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Franklin Gothic Demi</vt:lpstr>
      <vt:lpstr>Khmer OS Muol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ROAT BUNTHOEUN</dc:creator>
  <cp:lastModifiedBy>ROAT BUNTHOEUN</cp:lastModifiedBy>
  <cp:revision>18</cp:revision>
  <dcterms:created xsi:type="dcterms:W3CDTF">2024-12-12T11:06:43Z</dcterms:created>
  <dcterms:modified xsi:type="dcterms:W3CDTF">2024-12-16T12:12:17Z</dcterms:modified>
</cp:coreProperties>
</file>